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>
  <p:sldMasterIdLst>
    <p:sldMasterId id="2147483660" r:id="rId1"/>
  </p:sldMasterIdLst>
  <p:notesMasterIdLst>
    <p:notesMasterId r:id="rId19"/>
  </p:notesMasterIdLst>
  <p:sldIdLst>
    <p:sldId id="269" r:id="rId2"/>
    <p:sldId id="270" r:id="rId3"/>
    <p:sldId id="271" r:id="rId4"/>
    <p:sldId id="272" r:id="rId5"/>
    <p:sldId id="280" r:id="rId6"/>
    <p:sldId id="287" r:id="rId7"/>
    <p:sldId id="273" r:id="rId8"/>
    <p:sldId id="285" r:id="rId9"/>
    <p:sldId id="286" r:id="rId10"/>
    <p:sldId id="288" r:id="rId11"/>
    <p:sldId id="274" r:id="rId12"/>
    <p:sldId id="284" r:id="rId13"/>
    <p:sldId id="275" r:id="rId14"/>
    <p:sldId id="276" r:id="rId15"/>
    <p:sldId id="277" r:id="rId16"/>
    <p:sldId id="278" r:id="rId17"/>
    <p:sldId id="279" r:id="rId18"/>
  </p:sldIdLst>
  <p:sldSz cx="9144000" cy="6858000" type="screen4x3"/>
  <p:notesSz cx="6858000" cy="9144000"/>
  <p:defaultTextStyle>
    <a:lvl1pPr marL="0" indent="0" algn="l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rgbClr val="000000"/>
        </a:solidFill>
        <a:latin typeface="Arial" charset="0"/>
        <a:ea typeface="Arial" charset="0"/>
        <a:sym typeface="Arial" charset="0"/>
      </a:defRPr>
    </a:lvl1pPr>
    <a:lvl2pPr marL="457200" indent="0" algn="l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rgbClr val="000000"/>
        </a:solidFill>
        <a:latin typeface="Arial" charset="0"/>
        <a:ea typeface="Arial" charset="0"/>
        <a:sym typeface="Arial" charset="0"/>
      </a:defRPr>
    </a:lvl2pPr>
    <a:lvl3pPr marL="914400" indent="0" algn="l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rgbClr val="000000"/>
        </a:solidFill>
        <a:latin typeface="Arial" charset="0"/>
        <a:ea typeface="Arial" charset="0"/>
        <a:sym typeface="Arial" charset="0"/>
      </a:defRPr>
    </a:lvl3pPr>
    <a:lvl4pPr marL="1371600" indent="0" algn="l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rgbClr val="000000"/>
        </a:solidFill>
        <a:latin typeface="Arial" charset="0"/>
        <a:ea typeface="Arial" charset="0"/>
        <a:sym typeface="Arial" charset="0"/>
      </a:defRPr>
    </a:lvl4pPr>
    <a:lvl5pPr marL="1828800" indent="0" algn="l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rgbClr val="000000"/>
        </a:solidFill>
        <a:latin typeface="Arial" charset="0"/>
        <a:ea typeface="Arial" charset="0"/>
        <a:sym typeface="Arial" charset="0"/>
      </a:defRPr>
    </a:lvl5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1A"/>
    <a:srgbClr val="F8A208"/>
    <a:srgbClr val="C7E12B"/>
    <a:srgbClr val="C4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 varScale="1">
        <p:scale>
          <a:sx n="86" d="100"/>
          <a:sy n="86" d="100"/>
        </p:scale>
        <p:origin x="10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Header Placeholder 104865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lIns="91492" tIns="45745" rIns="91492" bIns="45745" anchor="t"/>
          <a:lstStyle/>
          <a:p>
            <a:pPr lvl="0" algn="l"/>
            <a:endParaRPr lang="en-US" altLang="en-US" sz="1100"/>
          </a:p>
        </p:txBody>
      </p:sp>
      <p:sp>
        <p:nvSpPr>
          <p:cNvPr id="1048653" name="Date Placeholder 1048652"/>
          <p:cNvSpPr>
            <a:spLocks noGrp="1"/>
          </p:cNvSpPr>
          <p:nvPr>
            <p:ph type="dt" idx="1"/>
          </p:nvPr>
        </p:nvSpPr>
        <p:spPr>
          <a:xfrm>
            <a:off x="4021137" y="0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lIns="91492" tIns="45745" rIns="91492" bIns="45745" anchor="t"/>
          <a:lstStyle/>
          <a:p>
            <a:pPr lvl="0" algn="r"/>
            <a:endParaRPr lang="en-US" altLang="en-US" sz="1100"/>
          </a:p>
        </p:txBody>
      </p:sp>
      <p:sp>
        <p:nvSpPr>
          <p:cNvPr id="1048654" name="Slide Image Placeholder 104865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2"/>
            <a:ext cx="5118100" cy="3838575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lIns="91440" tIns="45720" rIns="91440" bIns="45720" anchor="t"/>
          <a:lstStyle/>
          <a:p>
            <a:endParaRPr/>
          </a:p>
        </p:txBody>
      </p:sp>
      <p:sp>
        <p:nvSpPr>
          <p:cNvPr id="1048655" name="Notes Placeholder 1048654"/>
          <p:cNvSpPr>
            <a:spLocks noGrp="1"/>
          </p:cNvSpPr>
          <p:nvPr>
            <p:ph type="body" sz="quarter" idx="3"/>
          </p:nvPr>
        </p:nvSpPr>
        <p:spPr>
          <a:xfrm>
            <a:off x="709612" y="4862512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lIns="91492" tIns="45745" rIns="91492" bIns="45745" anchor="t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48656" name="Footer Placeholder 1048655"/>
          <p:cNvSpPr>
            <a:spLocks noGrp="1"/>
          </p:cNvSpPr>
          <p:nvPr>
            <p:ph type="ftr" sz="quarter" idx="4"/>
          </p:nvPr>
        </p:nvSpPr>
        <p:spPr>
          <a:xfrm>
            <a:off x="0" y="9720262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lIns="91492" tIns="45745" rIns="91492" bIns="45745" anchor="b"/>
          <a:lstStyle/>
          <a:p>
            <a:pPr lvl="0" algn="l"/>
            <a:endParaRPr lang="en-US" altLang="en-US" sz="1100"/>
          </a:p>
        </p:txBody>
      </p:sp>
      <p:sp>
        <p:nvSpPr>
          <p:cNvPr id="1048657" name="Slide Number Placeholder 1048656"/>
          <p:cNvSpPr>
            <a:spLocks noGrp="1"/>
          </p:cNvSpPr>
          <p:nvPr>
            <p:ph type="sldNum" sz="quarter" idx="5"/>
          </p:nvPr>
        </p:nvSpPr>
        <p:spPr>
          <a:xfrm>
            <a:off x="4021137" y="9720262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lIns="91492" tIns="45745" rIns="91492" bIns="45745" anchor="b"/>
          <a:lstStyle/>
          <a:p>
            <a:pPr lvl="0" algn="r"/>
            <a:fld id="{566ABCEB-ACFC-4714-9973-3DA970169C29}" type="slidenum">
              <a:rPr lang="en-US" altLang="en-US" sz="1100"/>
              <a:pPr lvl="0" algn="r"/>
              <a:t>‹#›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189739468"/>
      </p:ext>
    </p:extLst>
  </p:cSld>
  <p:clrMap bg1="dk1" tx1="dk1" bg2="dk1" tx2="dk1" accent1="dk1" accent2="dk1" accent3="dk1" accent4="dk1" accent5="dk1" accent6="dk1" hlink="dk1" folHlink="dk1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en-US" altLang="en-US" sz="1100" smtClean="0"/>
              <a:pPr lvl="0" algn="r"/>
              <a:t>1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171119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en-US" altLang="en-US" sz="1100" smtClean="0"/>
              <a:pPr lvl="0" algn="r"/>
              <a:t>4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1636102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en-US" altLang="en-US" sz="1100" smtClean="0"/>
              <a:pPr lvl="0" algn="r"/>
              <a:t>6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165577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595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1048596" name="Date Placeholder 1048595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597" name="Slide Number Placeholder 104859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zh-CN" altLang="en-US" sz="1400" b="0" i="0" u="none" baseline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pPr marL="0" lvl="0" indent="0" algn="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598" name="Footer Placeholder 1048597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62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625" name="Date Placeholder 104862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26" name="Slide Number Placeholder 104862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zh-CN" altLang="en-US" sz="1400" b="0" i="0" u="none" baseline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pPr marL="0" lvl="0" indent="0" algn="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27" name="Footer Placeholder 104862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61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620" name="Date Placeholder 1048619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21" name="Slide Number Placeholder 1048620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zh-CN" altLang="en-US" sz="1400" b="0" i="0" u="none" baseline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pPr marL="0" lvl="0" indent="0" algn="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22" name="Footer Placeholder 1048621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583" name="Date Placeholder 104858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584" name="Slide Number Placeholder 104858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zh-CN" altLang="en-US" sz="1400" b="0" i="0" u="none" baseline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pPr marL="0" lvl="0" indent="0" algn="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585" name="Footer Placeholder 104858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611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12" name="Date Placeholder 104861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13" name="Slide Number Placeholder 1048612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zh-CN" altLang="en-US" sz="1400" b="0" i="0" u="none" baseline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pPr marL="0" lvl="0" indent="0" algn="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14" name="Footer Placeholder 104861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605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606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607" name="Date Placeholder 104860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08" name="Slide Number Placeholder 104860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zh-CN" altLang="en-US" sz="1400" b="0" i="0" u="none" baseline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pPr marL="0" lvl="0" indent="0" algn="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09" name="Footer Placeholder 104860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645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46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64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4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649" name="Date Placeholder 1048648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50" name="Slide Number Placeholder 104864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zh-CN" altLang="en-US" sz="1400" b="0" i="0" u="none" baseline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pPr marL="0" lvl="0" indent="0" algn="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51" name="Footer Placeholder 104865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629" name="Date Placeholder 1048628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30" name="Slide Number Placeholder 10486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zh-CN" altLang="en-US" sz="1400" b="0" i="0" u="none" baseline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pPr marL="0" lvl="0" indent="0" algn="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31" name="Footer Placeholder 104863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Date Placeholder 104861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16" name="Slide Number Placeholder 10486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zh-CN" altLang="en-US" sz="1400" b="0" i="0" u="none" baseline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pPr marL="0" lvl="0" indent="0" algn="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17" name="Footer Placeholder 104861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639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40" name="Content Placeholder 2"/>
          <p:cNvSpPr>
            <a:spLocks noGrp="1"/>
          </p:cNvSpPr>
          <p:nvPr>
            <p:ph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641" name="Date Placeholder 1048640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42" name="Slide Number Placeholder 104864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zh-CN" altLang="en-US" sz="1400" b="0" i="0" u="none" baseline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pPr marL="0" lvl="0" indent="0" algn="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43" name="Footer Placeholder 104864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63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34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635" name="Date Placeholder 104863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36" name="Slide Number Placeholder 104863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zh-CN" altLang="en-US" sz="1400" b="0" i="0" u="none" baseline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pPr marL="0" lvl="0" indent="0" algn="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37" name="Footer Placeholder 104863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04857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/>
          <a:p>
            <a:pPr lvl="0"/>
            <a:r>
              <a:rPr lang="zh-CN" altLang="en-US"/>
              <a:t>Haga clic para cambiar el estilo de título	</a:t>
            </a:r>
          </a:p>
        </p:txBody>
      </p:sp>
      <p:sp>
        <p:nvSpPr>
          <p:cNvPr id="1048577" name="Text Placeholder 104857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Haga clic para modificar el estilo de texto del patrón</a:t>
            </a:r>
          </a:p>
          <a:p>
            <a:pPr lvl="1"/>
            <a:r>
              <a:rPr lang="zh-CN" altLang="en-US"/>
              <a:t>Segundo nivel</a:t>
            </a:r>
          </a:p>
          <a:p>
            <a:pPr lvl="2"/>
            <a:r>
              <a:rPr lang="zh-CN" altLang="en-US"/>
              <a:t>Tercer nivel</a:t>
            </a:r>
          </a:p>
          <a:p>
            <a:pPr lvl="3"/>
            <a:r>
              <a:rPr lang="zh-CN" altLang="en-US"/>
              <a:t>Cuarto nivel</a:t>
            </a:r>
          </a:p>
          <a:p>
            <a:pPr lvl="4"/>
            <a:r>
              <a:rPr lang="zh-CN" altLang="en-US"/>
              <a:t>Quinto nivel</a:t>
            </a:r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zh-CN" altLang="en-US" sz="1400" b="0" i="0" u="none" baseline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pPr marL="0" lvl="0" indent="0" algn="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ftr="0" dt="0"/>
  <p:txStyles>
    <p:titleStyle>
      <a:lvl1pPr marL="0" indent="0" algn="ctr" eaLnBrk="1" fontAlgn="base" hangingPunct="1">
        <a:spcBef>
          <a:spcPct val="0"/>
        </a:spcBef>
        <a:spcAft>
          <a:spcPct val="0"/>
        </a:spcAft>
        <a:buFontTx/>
        <a:buNone/>
        <a:defRPr sz="4400" b="0">
          <a:solidFill>
            <a:srgbClr val="000000"/>
          </a:solidFill>
          <a:latin typeface="Calibri Light"/>
          <a:ea typeface="宋体" charset="-122"/>
        </a:defRPr>
      </a:lvl1pPr>
      <a:lvl2pPr marL="0" indent="0" algn="ctr" eaLnBrk="1" fontAlgn="base" hangingPunct="1">
        <a:spcBef>
          <a:spcPct val="0"/>
        </a:spcBef>
        <a:spcAft>
          <a:spcPct val="0"/>
        </a:spcAft>
        <a:buFontTx/>
        <a:buNone/>
        <a:defRPr sz="4400" b="0">
          <a:solidFill>
            <a:srgbClr val="000000"/>
          </a:solidFill>
          <a:latin typeface="Arial" charset="0"/>
          <a:ea typeface="宋体" charset="-122"/>
        </a:defRPr>
      </a:lvl2pPr>
      <a:lvl3pPr marL="0" indent="0" algn="ctr" eaLnBrk="1" fontAlgn="base" hangingPunct="1">
        <a:spcBef>
          <a:spcPct val="0"/>
        </a:spcBef>
        <a:spcAft>
          <a:spcPct val="0"/>
        </a:spcAft>
        <a:buFontTx/>
        <a:buNone/>
        <a:defRPr sz="4400" b="0">
          <a:solidFill>
            <a:srgbClr val="000000"/>
          </a:solidFill>
          <a:latin typeface="Arial" charset="0"/>
          <a:ea typeface="宋体" charset="-122"/>
        </a:defRPr>
      </a:lvl3pPr>
      <a:lvl4pPr marL="0" indent="0" algn="ctr" eaLnBrk="1" fontAlgn="base" hangingPunct="1">
        <a:spcBef>
          <a:spcPct val="0"/>
        </a:spcBef>
        <a:spcAft>
          <a:spcPct val="0"/>
        </a:spcAft>
        <a:buFontTx/>
        <a:buNone/>
        <a:defRPr sz="4400" b="0">
          <a:solidFill>
            <a:srgbClr val="000000"/>
          </a:solidFill>
          <a:latin typeface="Arial" charset="0"/>
          <a:ea typeface="宋体" charset="-122"/>
        </a:defRPr>
      </a:lvl4pPr>
      <a:lvl5pPr marL="0" indent="0" algn="ctr" eaLnBrk="1" fontAlgn="base" hangingPunct="1">
        <a:spcBef>
          <a:spcPct val="0"/>
        </a:spcBef>
        <a:spcAft>
          <a:spcPct val="0"/>
        </a:spcAft>
        <a:buFontTx/>
        <a:buNone/>
        <a:defRPr sz="4400" b="0">
          <a:solidFill>
            <a:srgbClr val="000000"/>
          </a:solidFill>
          <a:latin typeface="Arial" charset="0"/>
          <a:ea typeface="宋体" charset="-122"/>
        </a:defRPr>
      </a:lvl5pPr>
    </p:titleStyle>
    <p:bodyStyle>
      <a:lvl1pPr marL="342900" indent="-342900" algn="l" eaLnBrk="1" fontAlgn="base" hangingPunct="1">
        <a:spcBef>
          <a:spcPct val="20000"/>
        </a:spcBef>
        <a:spcAft>
          <a:spcPct val="0"/>
        </a:spcAft>
        <a:buFontTx/>
        <a:buChar char="•"/>
        <a:defRPr sz="3200" b="0">
          <a:solidFill>
            <a:srgbClr val="000000"/>
          </a:solidFill>
          <a:latin typeface="Calibri"/>
          <a:ea typeface="宋体" charset="-122"/>
        </a:defRPr>
      </a:lvl1pPr>
      <a:lvl2pPr marL="742950" indent="-285750" algn="l" eaLnBrk="1" fontAlgn="base" hangingPunct="1">
        <a:spcBef>
          <a:spcPct val="20000"/>
        </a:spcBef>
        <a:spcAft>
          <a:spcPct val="0"/>
        </a:spcAft>
        <a:buFontTx/>
        <a:buChar char="–"/>
        <a:defRPr sz="2800" b="0">
          <a:solidFill>
            <a:srgbClr val="000000"/>
          </a:solidFill>
          <a:latin typeface="Calibri"/>
          <a:ea typeface="宋体" charset="-122"/>
        </a:defRPr>
      </a:lvl2pPr>
      <a:lvl3pPr marL="1143000" indent="-228600" algn="l" eaLnBrk="1" fontAlgn="base" hangingPunct="1">
        <a:spcBef>
          <a:spcPct val="20000"/>
        </a:spcBef>
        <a:spcAft>
          <a:spcPct val="0"/>
        </a:spcAft>
        <a:buFontTx/>
        <a:buChar char="•"/>
        <a:defRPr sz="2400" b="0">
          <a:solidFill>
            <a:srgbClr val="000000"/>
          </a:solidFill>
          <a:latin typeface="Calibri"/>
          <a:ea typeface="宋体" charset="-122"/>
        </a:defRPr>
      </a:lvl3pPr>
      <a:lvl4pPr marL="1600200" indent="-228600" algn="l" eaLnBrk="1" fontAlgn="base" hangingPunct="1">
        <a:spcBef>
          <a:spcPct val="20000"/>
        </a:spcBef>
        <a:spcAft>
          <a:spcPct val="0"/>
        </a:spcAft>
        <a:buFontTx/>
        <a:buChar char="–"/>
        <a:defRPr sz="2000" b="0">
          <a:solidFill>
            <a:srgbClr val="000000"/>
          </a:solidFill>
          <a:latin typeface="Calibri"/>
          <a:ea typeface="宋体" charset="-122"/>
        </a:defRPr>
      </a:lvl4pPr>
      <a:lvl5pPr marL="2057400" indent="-228600" algn="l" eaLnBrk="1" fontAlgn="base" hangingPunct="1">
        <a:spcBef>
          <a:spcPct val="20000"/>
        </a:spcBef>
        <a:spcAft>
          <a:spcPct val="0"/>
        </a:spcAft>
        <a:buFontTx/>
        <a:buChar char="»"/>
        <a:defRPr sz="2000" b="0">
          <a:solidFill>
            <a:srgbClr val="000000"/>
          </a:solidFill>
          <a:latin typeface="Calibri"/>
          <a:ea typeface="宋体" charset="-122"/>
        </a:defRPr>
      </a:lvl5pPr>
    </p:bodyStyle>
    <p:otherStyle>
      <a:lvl1pPr marL="0" indent="0" algn="l" eaLnBrk="1" fontAlgn="base" latinLnBrk="1" hangingPunct="1">
        <a:buFontTx/>
        <a:buNone/>
        <a:defRPr sz="1800" b="0">
          <a:solidFill>
            <a:srgbClr val="000000"/>
          </a:solidFill>
          <a:latin typeface="Calibri"/>
          <a:ea typeface="宋体" charset="-122"/>
        </a:defRPr>
      </a:lvl1pPr>
      <a:lvl2pPr marL="457200" indent="-457200" algn="l" eaLnBrk="1" fontAlgn="base" latinLnBrk="1" hangingPunct="1">
        <a:buFontTx/>
        <a:buNone/>
        <a:defRPr sz="1800" b="0">
          <a:solidFill>
            <a:srgbClr val="000000"/>
          </a:solidFill>
          <a:latin typeface="Calibri"/>
          <a:ea typeface="宋体" charset="-122"/>
        </a:defRPr>
      </a:lvl2pPr>
      <a:lvl3pPr marL="914400" indent="-914400" algn="l" eaLnBrk="1" fontAlgn="base" latinLnBrk="1" hangingPunct="1">
        <a:buFontTx/>
        <a:buNone/>
        <a:defRPr sz="1800" b="0">
          <a:solidFill>
            <a:srgbClr val="000000"/>
          </a:solidFill>
          <a:latin typeface="Calibri"/>
          <a:ea typeface="宋体" charset="-122"/>
        </a:defRPr>
      </a:lvl3pPr>
      <a:lvl4pPr marL="1371600" indent="-1371600" algn="l" eaLnBrk="1" fontAlgn="base" latinLnBrk="1" hangingPunct="1">
        <a:buFontTx/>
        <a:buNone/>
        <a:defRPr sz="1800" b="0">
          <a:solidFill>
            <a:srgbClr val="000000"/>
          </a:solidFill>
          <a:latin typeface="Calibri"/>
          <a:ea typeface="宋体" charset="-122"/>
        </a:defRPr>
      </a:lvl4pPr>
      <a:lvl5pPr marL="1828800" indent="-1828800" algn="l" eaLnBrk="1" fontAlgn="base" latinLnBrk="1" hangingPunct="1">
        <a:buFontTx/>
        <a:buNone/>
        <a:defRPr sz="1800" b="0">
          <a:solidFill>
            <a:srgbClr val="000000"/>
          </a:solidFill>
          <a:latin typeface="Calibri"/>
          <a:ea typeface="宋体" charset="-122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048598"/>
          <p:cNvSpPr>
            <a:spLocks noGrp="1"/>
          </p:cNvSpPr>
          <p:nvPr>
            <p:ph type="ctrTitle"/>
          </p:nvPr>
        </p:nvSpPr>
        <p:spPr>
          <a:xfrm>
            <a:off x="1" y="48006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Calibri Light"/>
                <a:ea typeface="宋体" charset="-122"/>
              </a:defRPr>
            </a:lvl1pPr>
            <a:lvl2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</a:lstStyle>
          <a:p>
            <a:pPr marL="0" lvl="0" indent="0" eaLnBrk="1" fontAlgn="base" latin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b="1" dirty="0">
                <a:solidFill>
                  <a:srgbClr val="003366"/>
                </a:solidFill>
                <a:latin typeface="+mn-lt"/>
              </a:rPr>
              <a:t>Monthly </a:t>
            </a:r>
            <a:r>
              <a:rPr lang="en-US" altLang="zh-CN" b="1" dirty="0">
                <a:solidFill>
                  <a:srgbClr val="003366"/>
                </a:solidFill>
                <a:latin typeface="+mn-lt"/>
              </a:rPr>
              <a:t>Statement</a:t>
            </a:r>
            <a:br>
              <a:rPr lang="en-US" altLang="zh-CN" b="1" dirty="0">
                <a:solidFill>
                  <a:srgbClr val="003366"/>
                </a:solidFill>
                <a:latin typeface="+mn-lt"/>
              </a:rPr>
            </a:br>
            <a:r>
              <a:rPr lang="en-GB" altLang="zh-CN" sz="4000" b="1" dirty="0">
                <a:solidFill>
                  <a:srgbClr val="003366"/>
                </a:solidFill>
                <a:latin typeface="+mn-lt"/>
              </a:rPr>
              <a:t>November’</a:t>
            </a:r>
            <a:r>
              <a:rPr lang="zh-CN" altLang="en-US" sz="4000" b="1" dirty="0">
                <a:solidFill>
                  <a:srgbClr val="003366"/>
                </a:solidFill>
                <a:latin typeface="+mn-lt"/>
              </a:rPr>
              <a:t>202</a:t>
            </a:r>
            <a:r>
              <a:rPr lang="en-GB" altLang="zh-CN" sz="4000" b="1" dirty="0">
                <a:solidFill>
                  <a:srgbClr val="003366"/>
                </a:solidFill>
                <a:latin typeface="+mn-lt"/>
              </a:rPr>
              <a:t>3</a:t>
            </a:r>
            <a:endParaRPr lang="zh-CN" altLang="en-US" sz="4000" b="1" dirty="0">
              <a:latin typeface="+mn-lt"/>
            </a:endParaRPr>
          </a:p>
        </p:txBody>
      </p:sp>
      <p:sp>
        <p:nvSpPr>
          <p:cNvPr id="1048600" name="Rectangle 1048599"/>
          <p:cNvSpPr/>
          <p:nvPr/>
        </p:nvSpPr>
        <p:spPr>
          <a:xfrm>
            <a:off x="0" y="5867400"/>
            <a:ext cx="9144000" cy="50323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defRPr>
            </a:lvl1pPr>
            <a:lvl2pPr marL="457200" indent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defRPr>
            </a:lvl2pPr>
            <a:lvl3pPr marL="914400" indent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defRPr>
            </a:lvl3pPr>
            <a:lvl4pPr marL="1371600" indent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defRPr>
            </a:lvl4pPr>
            <a:lvl5pPr marL="1828800" indent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u="none" baseline="0" dirty="0">
                <a:solidFill>
                  <a:srgbClr val="FFFF00"/>
                </a:solidFill>
                <a:latin typeface="+mn-lt"/>
                <a:sym typeface="Arial" charset="0"/>
              </a:rPr>
              <a:t>Yellow Unit-1</a:t>
            </a:r>
          </a:p>
        </p:txBody>
      </p:sp>
      <p:pic>
        <p:nvPicPr>
          <p:cNvPr id="8" name="Picture 7" descr="A large building with trees in front of it&#10;&#10;Description automatically generated with low confidence">
            <a:extLst>
              <a:ext uri="{FF2B5EF4-FFF2-40B4-BE49-F238E27FC236}">
                <a16:creationId xmlns:a16="http://schemas.microsoft.com/office/drawing/2014/main" id="{E43ED21A-30E8-243C-AE6E-9D01005AB2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0"/>
            <a:ext cx="9220199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048585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080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Calibri Light"/>
                <a:ea typeface="宋体" charset="-122"/>
              </a:defRPr>
            </a:lvl1pPr>
            <a:lvl2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200" b="1" u="none" baseline="0" dirty="0">
                <a:solidFill>
                  <a:srgbClr val="000000"/>
                </a:solidFill>
                <a:latin typeface="+mn-lt"/>
                <a:ea typeface="Arial" charset="0"/>
                <a:sym typeface="Arial" charset="0"/>
              </a:rPr>
              <a:t>Statement of COT cont.</a:t>
            </a:r>
          </a:p>
        </p:txBody>
      </p:sp>
      <p:graphicFrame>
        <p:nvGraphicFramePr>
          <p:cNvPr id="4194304" name="Table 419430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3276908"/>
              </p:ext>
            </p:extLst>
          </p:nvPr>
        </p:nvGraphicFramePr>
        <p:xfrm>
          <a:off x="495300" y="1375600"/>
          <a:ext cx="8153400" cy="2053400"/>
        </p:xfrm>
        <a:graphic>
          <a:graphicData uri="http://schemas.openxmlformats.org/drawingml/2006/table">
            <a:tbl>
              <a:tblPr/>
              <a:tblGrid>
                <a:gridCol w="552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5070"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6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Special Cases</a:t>
                      </a:r>
                      <a:endParaRPr lang="en-US" altLang="en-US" sz="26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6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34</a:t>
                      </a:r>
                      <a:endParaRPr lang="zh-CN" altLang="en-US" sz="26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891">
                <a:tc>
                  <a:txBody>
                    <a:bodyPr/>
                    <a:lstStyle/>
                    <a:p>
                      <a:pPr marL="0" lvl="0" indent="0" algn="just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GB" altLang="en-US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Biopsy</a:t>
                      </a:r>
                    </a:p>
                    <a:p>
                      <a:pPr marL="342900" lvl="0" indent="-342900" algn="just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altLang="en-US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Soft Tissue Mass In Shoulder</a:t>
                      </a:r>
                    </a:p>
                    <a:p>
                      <a:pPr marL="342900" lvl="0" indent="-342900" algn="just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altLang="en-US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Osteolytic lesion In Fibula</a:t>
                      </a:r>
                    </a:p>
                    <a:p>
                      <a:pPr marL="342900" lvl="0" indent="-342900" algn="just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altLang="en-US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Cystic Lesion In Tibia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373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219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048586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Calibri Light"/>
                <a:ea typeface="宋体" charset="-122"/>
              </a:defRPr>
            </a:lvl1pPr>
            <a:lvl2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200" b="1" u="none" baseline="0" dirty="0">
                <a:solidFill>
                  <a:srgbClr val="000000"/>
                </a:solidFill>
                <a:latin typeface="+mn-lt"/>
                <a:ea typeface="Arial" charset="0"/>
                <a:sym typeface="Arial" charset="0"/>
              </a:rPr>
              <a:t>Statement of DOT</a:t>
            </a:r>
          </a:p>
        </p:txBody>
      </p:sp>
      <p:graphicFrame>
        <p:nvGraphicFramePr>
          <p:cNvPr id="4194305" name="Table 419430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226208"/>
              </p:ext>
            </p:extLst>
          </p:nvPr>
        </p:nvGraphicFramePr>
        <p:xfrm>
          <a:off x="1314449" y="2493963"/>
          <a:ext cx="6515099" cy="1870074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0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5037">
                <a:tc>
                  <a:txBody>
                    <a:bodyPr/>
                    <a:lstStyle/>
                    <a:p>
                      <a:pPr lvl="0" algn="just" eaLnBrk="1" latinLnBrk="1" hangingPunct="1">
                        <a:lnSpc>
                          <a:spcPct val="113000"/>
                        </a:lnSpc>
                      </a:pPr>
                      <a:r>
                        <a:rPr lang="en-US" altLang="en-US" sz="2800" b="1" dirty="0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Total Working Days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800" b="1" dirty="0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09</a:t>
                      </a:r>
                      <a:endParaRPr lang="zh-CN" altLang="en-US" sz="28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037">
                <a:tc>
                  <a:txBody>
                    <a:bodyPr/>
                    <a:lstStyle/>
                    <a:p>
                      <a:pPr lvl="0" algn="just" eaLnBrk="1" latinLnBrk="1" hangingPunct="1">
                        <a:lnSpc>
                          <a:spcPct val="113000"/>
                        </a:lnSpc>
                      </a:pPr>
                      <a:r>
                        <a:rPr lang="en-US" altLang="en-US" sz="2800" b="1" dirty="0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Total Case Operated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800" b="1" dirty="0">
                          <a:solidFill>
                            <a:srgbClr val="FFFFFF"/>
                          </a:solidFill>
                          <a:latin typeface="+mn-lt"/>
                        </a:rPr>
                        <a:t>98</a:t>
                      </a:r>
                      <a:endParaRPr lang="zh-CN" altLang="en-US" sz="28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3C4CA-5B54-47D2-B57C-F2CEE635B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</p:spPr>
        <p:txBody>
          <a:bodyPr/>
          <a:lstStyle/>
          <a:p>
            <a:r>
              <a:rPr lang="en-US" altLang="en-US" sz="4200" b="1" u="none" baseline="0" dirty="0">
                <a:solidFill>
                  <a:srgbClr val="000000"/>
                </a:solidFill>
                <a:latin typeface="+mn-lt"/>
                <a:ea typeface="Arial" charset="0"/>
                <a:sym typeface="Arial" charset="0"/>
              </a:rPr>
              <a:t>Statement of </a:t>
            </a:r>
            <a:r>
              <a:rPr lang="en-US" altLang="en-US" sz="4200" b="1" dirty="0">
                <a:latin typeface="+mn-lt"/>
                <a:ea typeface="Arial" charset="0"/>
                <a:sym typeface="Arial" charset="0"/>
              </a:rPr>
              <a:t>DOT</a:t>
            </a:r>
            <a:endParaRPr lang="en-GB" sz="4200" dirty="0">
              <a:latin typeface="+mn-l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C0DD579-52CA-FFCF-8D59-00CFD93BC5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51078"/>
              </p:ext>
            </p:extLst>
          </p:nvPr>
        </p:nvGraphicFramePr>
        <p:xfrm>
          <a:off x="466725" y="1828800"/>
          <a:ext cx="821055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5875">
                  <a:extLst>
                    <a:ext uri="{9D8B030D-6E8A-4147-A177-3AD203B41FA5}">
                      <a16:colId xmlns:a16="http://schemas.microsoft.com/office/drawing/2014/main" val="4137484015"/>
                    </a:ext>
                  </a:extLst>
                </a:gridCol>
                <a:gridCol w="3114675">
                  <a:extLst>
                    <a:ext uri="{9D8B030D-6E8A-4147-A177-3AD203B41FA5}">
                      <a16:colId xmlns:a16="http://schemas.microsoft.com/office/drawing/2014/main" val="15028439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200" dirty="0"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612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Implant Removal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08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Ilizarov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704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Osteomyelitis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5133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Flap Coverage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868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Others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26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482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048588"/>
          <p:cNvSpPr>
            <a:spLocks noGrp="1"/>
          </p:cNvSpPr>
          <p:nvPr>
            <p:ph type="title"/>
          </p:nvPr>
        </p:nvSpPr>
        <p:spPr>
          <a:xfrm>
            <a:off x="0" y="3175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Calibri Light"/>
                <a:ea typeface="宋体" charset="-122"/>
              </a:defRPr>
            </a:lvl1pPr>
            <a:lvl2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200" b="1" u="none" baseline="0" dirty="0">
                <a:solidFill>
                  <a:srgbClr val="000000"/>
                </a:solidFill>
                <a:latin typeface="+mn-lt"/>
                <a:ea typeface="Arial" charset="0"/>
                <a:sym typeface="Arial" charset="0"/>
              </a:rPr>
              <a:t>Statement of Emergency</a:t>
            </a:r>
          </a:p>
        </p:txBody>
      </p:sp>
      <p:graphicFrame>
        <p:nvGraphicFramePr>
          <p:cNvPr id="4194307" name="Table 419430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322758"/>
              </p:ext>
            </p:extLst>
          </p:nvPr>
        </p:nvGraphicFramePr>
        <p:xfrm>
          <a:off x="685800" y="2514600"/>
          <a:ext cx="7772400" cy="2230437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2950">
                <a:tc>
                  <a:txBody>
                    <a:bodyPr/>
                    <a:lstStyle/>
                    <a:p>
                      <a:pPr lvl="0" algn="just" eaLnBrk="1" latinLnBrk="1" hangingPunct="1">
                        <a:lnSpc>
                          <a:spcPct val="113000"/>
                        </a:lnSpc>
                      </a:pPr>
                      <a:r>
                        <a:rPr lang="en-US" altLang="en-US" sz="2800" b="1" dirty="0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Total Working Days</a:t>
                      </a:r>
                    </a:p>
                  </a:txBody>
                  <a:tcPr marL="68571" marR="68571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800" b="1" dirty="0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05</a:t>
                      </a:r>
                      <a:endParaRPr lang="zh-CN" altLang="en-US" sz="2800" dirty="0">
                        <a:latin typeface="+mn-lt"/>
                      </a:endParaRPr>
                    </a:p>
                  </a:txBody>
                  <a:tcPr marL="68571" marR="68571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lvl="0" algn="just" eaLnBrk="1" latinLnBrk="1" hangingPunct="1">
                        <a:lnSpc>
                          <a:spcPct val="113000"/>
                        </a:lnSpc>
                      </a:pPr>
                      <a:r>
                        <a:rPr lang="en-US" altLang="en-US" sz="2800" b="1" dirty="0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Total Patients at Emergency</a:t>
                      </a:r>
                    </a:p>
                  </a:txBody>
                  <a:tcPr marL="68571" marR="68571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593</a:t>
                      </a:r>
                      <a:endParaRPr lang="zh-CN" altLang="en-US" sz="2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71" marR="68571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537">
                <a:tc>
                  <a:txBody>
                    <a:bodyPr/>
                    <a:lstStyle/>
                    <a:p>
                      <a:pPr lvl="0" algn="just" eaLnBrk="1" latinLnBrk="1" hangingPunct="1">
                        <a:lnSpc>
                          <a:spcPct val="113000"/>
                        </a:lnSpc>
                      </a:pPr>
                      <a:r>
                        <a:rPr lang="en-US" altLang="en-US" sz="2800" b="1" dirty="0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Total Patients Admitted</a:t>
                      </a:r>
                    </a:p>
                  </a:txBody>
                  <a:tcPr marL="68571" marR="68571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243</a:t>
                      </a:r>
                      <a:endParaRPr lang="zh-CN" altLang="en-US" sz="2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71" marR="68571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048590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Calibri Light"/>
                <a:ea typeface="宋体" charset="-122"/>
              </a:defRPr>
            </a:lvl1pPr>
            <a:lvl2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200" b="1" u="none" baseline="0" dirty="0">
                <a:solidFill>
                  <a:srgbClr val="000000"/>
                </a:solidFill>
                <a:latin typeface="+mn-lt"/>
                <a:ea typeface="Arial" charset="0"/>
                <a:sym typeface="Arial" charset="0"/>
              </a:rPr>
              <a:t>Statement of EOT</a:t>
            </a:r>
          </a:p>
        </p:txBody>
      </p:sp>
      <p:graphicFrame>
        <p:nvGraphicFramePr>
          <p:cNvPr id="4194309" name="Table 41943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201944"/>
              </p:ext>
            </p:extLst>
          </p:nvPr>
        </p:nvGraphicFramePr>
        <p:xfrm>
          <a:off x="1462882" y="2686050"/>
          <a:ext cx="6218236" cy="1485899"/>
        </p:xfrm>
        <a:graphic>
          <a:graphicData uri="http://schemas.openxmlformats.org/drawingml/2006/table">
            <a:tbl>
              <a:tblPr/>
              <a:tblGrid>
                <a:gridCol w="4175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2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4537">
                <a:tc>
                  <a:txBody>
                    <a:bodyPr/>
                    <a:lstStyle/>
                    <a:p>
                      <a:pPr lvl="0" algn="just" eaLnBrk="1" latinLnBrk="1" hangingPunct="1">
                        <a:lnSpc>
                          <a:spcPct val="113000"/>
                        </a:lnSpc>
                      </a:pPr>
                      <a:r>
                        <a:rPr lang="en-US" altLang="en-US" sz="2800" b="1" dirty="0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Total Working Days</a:t>
                      </a:r>
                    </a:p>
                  </a:txBody>
                  <a:tcPr marL="68571" marR="68571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800" b="1" dirty="0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05</a:t>
                      </a:r>
                      <a:endParaRPr lang="zh-CN" altLang="en-US" sz="2800" dirty="0">
                        <a:latin typeface="+mn-lt"/>
                      </a:endParaRPr>
                    </a:p>
                  </a:txBody>
                  <a:tcPr marL="68571" marR="68571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362">
                <a:tc>
                  <a:txBody>
                    <a:bodyPr/>
                    <a:lstStyle/>
                    <a:p>
                      <a:pPr lvl="0" algn="just" eaLnBrk="1" latinLnBrk="1" hangingPunct="1">
                        <a:lnSpc>
                          <a:spcPct val="113000"/>
                        </a:lnSpc>
                      </a:pPr>
                      <a:r>
                        <a:rPr lang="en-US" altLang="en-US" sz="2800" b="1" dirty="0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Total Patients at EOT</a:t>
                      </a:r>
                    </a:p>
                  </a:txBody>
                  <a:tcPr marL="68571" marR="68571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800" b="1" dirty="0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203</a:t>
                      </a:r>
                      <a:endParaRPr lang="zh-CN" altLang="en-US" sz="2800" dirty="0">
                        <a:latin typeface="+mn-lt"/>
                      </a:endParaRPr>
                    </a:p>
                  </a:txBody>
                  <a:tcPr marL="68571" marR="68571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048600"/>
          <p:cNvSpPr>
            <a:spLocks noGrp="1"/>
          </p:cNvSpPr>
          <p:nvPr>
            <p:ph type="title"/>
          </p:nvPr>
        </p:nvSpPr>
        <p:spPr>
          <a:xfrm>
            <a:off x="0" y="3175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Calibri Light"/>
                <a:ea typeface="宋体" charset="-122"/>
              </a:defRPr>
            </a:lvl1pPr>
            <a:lvl2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200" b="1" u="none" baseline="0" dirty="0">
                <a:solidFill>
                  <a:srgbClr val="000000"/>
                </a:solidFill>
                <a:latin typeface="+mn-lt"/>
                <a:ea typeface="Arial" charset="0"/>
                <a:sym typeface="Arial" charset="0"/>
              </a:rPr>
              <a:t>Statement of OPD</a:t>
            </a:r>
          </a:p>
        </p:txBody>
      </p:sp>
      <p:graphicFrame>
        <p:nvGraphicFramePr>
          <p:cNvPr id="4194310" name="Table 419430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9758081"/>
              </p:ext>
            </p:extLst>
          </p:nvPr>
        </p:nvGraphicFramePr>
        <p:xfrm>
          <a:off x="495300" y="1981200"/>
          <a:ext cx="8153400" cy="3197987"/>
        </p:xfrm>
        <a:graphic>
          <a:graphicData uri="http://schemas.openxmlformats.org/drawingml/2006/table">
            <a:tbl>
              <a:tblPr/>
              <a:tblGrid>
                <a:gridCol w="514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9000">
                <a:tc>
                  <a:txBody>
                    <a:bodyPr/>
                    <a:lstStyle/>
                    <a:p>
                      <a:pPr lvl="0" algn="just" eaLnBrk="1" latinLnBrk="1" hangingPunct="1">
                        <a:lnSpc>
                          <a:spcPct val="113000"/>
                        </a:lnSpc>
                      </a:pPr>
                      <a:r>
                        <a:rPr lang="en-US" altLang="en-US" sz="2800" b="1" dirty="0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Total Working Days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US" altLang="en-US" sz="2800" b="1" dirty="0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04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106">
                <a:tc>
                  <a:txBody>
                    <a:bodyPr/>
                    <a:lstStyle/>
                    <a:p>
                      <a:pPr lvl="0" algn="just" eaLnBrk="1" latinLnBrk="1" hangingPunct="1">
                        <a:lnSpc>
                          <a:spcPct val="113000"/>
                        </a:lnSpc>
                      </a:pPr>
                      <a:r>
                        <a:rPr lang="en-US" altLang="en-US" sz="2800" b="1" dirty="0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Total Patients</a:t>
                      </a:r>
                    </a:p>
                    <a:p>
                      <a:pPr marL="342900" lvl="0" indent="-342900" algn="just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altLang="en-US" sz="2800" b="1" dirty="0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New Patient </a:t>
                      </a:r>
                    </a:p>
                    <a:p>
                      <a:pPr marL="342900" lvl="0" indent="-342900" algn="just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altLang="en-US" sz="2800" b="1" dirty="0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Old Patient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800" b="1" dirty="0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967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800" b="1" dirty="0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778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800" b="1" dirty="0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189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pPr lvl="0" algn="just" eaLnBrk="1" latinLnBrk="1" hangingPunct="1">
                        <a:lnSpc>
                          <a:spcPct val="113000"/>
                        </a:lnSpc>
                      </a:pPr>
                      <a:r>
                        <a:rPr lang="en-US" altLang="en-US" sz="2800" b="1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Total Patients Admitted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800" b="1" dirty="0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19</a:t>
                      </a:r>
                      <a:endParaRPr lang="en-US" altLang="en-US" sz="2800" b="1" dirty="0">
                        <a:solidFill>
                          <a:srgbClr val="FFFFFF"/>
                        </a:solidFill>
                        <a:latin typeface="+mn-lt"/>
                        <a:ea typeface="Cambria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Content Placeholder 1048601"/>
          <p:cNvSpPr>
            <a:spLocks noGrp="1"/>
          </p:cNvSpPr>
          <p:nvPr>
            <p:ph idx="1"/>
          </p:nvPr>
        </p:nvSpPr>
        <p:spPr>
          <a:xfrm>
            <a:off x="0" y="2636837"/>
            <a:ext cx="9143999" cy="17573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  <a:defRPr sz="32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742950" indent="-285750" algn="l"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–"/>
              <a:defRPr sz="2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1143000" indent="-228600" algn="l"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  <a:defRPr sz="24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600200" indent="-228600" algn="l"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–"/>
              <a:defRPr sz="20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2057400" indent="-228600" algn="l"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»"/>
              <a:defRPr sz="20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</a:pPr>
            <a:r>
              <a:rPr lang="en-US" altLang="en-US" b="1" u="none" baseline="0" dirty="0">
                <a:solidFill>
                  <a:srgbClr val="FFFFFF"/>
                </a:solidFill>
                <a:latin typeface="+mn-lt"/>
                <a:ea typeface="Arial" charset="0"/>
                <a:sym typeface="Arial" charset="0"/>
              </a:rPr>
              <a:t>Death: </a:t>
            </a:r>
            <a:r>
              <a:rPr lang="en-GB" altLang="en-US" b="1" u="none" baseline="0" dirty="0">
                <a:solidFill>
                  <a:srgbClr val="FFFFFF"/>
                </a:solidFill>
                <a:latin typeface="+mn-lt"/>
                <a:ea typeface="Arial" charset="0"/>
                <a:sym typeface="Arial" charset="0"/>
              </a:rPr>
              <a:t>Nil</a:t>
            </a:r>
            <a:endParaRPr lang="en-US" altLang="en-US" b="1" u="none" baseline="0" dirty="0">
              <a:solidFill>
                <a:srgbClr val="FFFFFF"/>
              </a:solidFill>
              <a:latin typeface="+mn-lt"/>
              <a:ea typeface="Arial" charset="0"/>
              <a:sym typeface="Arial" charset="0"/>
            </a:endParaRPr>
          </a:p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</a:pPr>
            <a:r>
              <a:rPr lang="en-US" altLang="en-US" b="1" u="none" baseline="0" dirty="0">
                <a:solidFill>
                  <a:srgbClr val="FFFFFF"/>
                </a:solidFill>
                <a:latin typeface="+mn-lt"/>
                <a:ea typeface="Arial" charset="0"/>
                <a:sym typeface="Arial" charset="0"/>
              </a:rPr>
              <a:t>Complications Until </a:t>
            </a:r>
            <a:r>
              <a:rPr lang="en-US" altLang="en-US" b="1" dirty="0">
                <a:solidFill>
                  <a:srgbClr val="FFFFFF"/>
                </a:solidFill>
                <a:latin typeface="+mn-lt"/>
                <a:ea typeface="Arial" charset="0"/>
                <a:sym typeface="Arial" charset="0"/>
              </a:rPr>
              <a:t>D</a:t>
            </a:r>
            <a:r>
              <a:rPr lang="en-US" altLang="en-US" b="1" u="none" baseline="0" dirty="0">
                <a:solidFill>
                  <a:srgbClr val="FFFFFF"/>
                </a:solidFill>
                <a:latin typeface="+mn-lt"/>
                <a:ea typeface="Arial" charset="0"/>
                <a:sym typeface="Arial" charset="0"/>
              </a:rPr>
              <a:t>ischarge: Nil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Thank You ">
            <a:extLst>
              <a:ext uri="{FF2B5EF4-FFF2-40B4-BE49-F238E27FC236}">
                <a16:creationId xmlns:a16="http://schemas.microsoft.com/office/drawing/2014/main" id="{47FC5204-6F37-C409-D970-1E2BCFA61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" y="1143000"/>
            <a:ext cx="9144000" cy="548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9B375A-6585-815C-64E3-4372D25215A3}"/>
              </a:ext>
            </a:extLst>
          </p:cNvPr>
          <p:cNvSpPr txBox="1"/>
          <p:nvPr/>
        </p:nvSpPr>
        <p:spPr>
          <a:xfrm>
            <a:off x="228600" y="3200400"/>
            <a:ext cx="39624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600" dirty="0">
                <a:latin typeface="Arial Narrow" panose="020B0606020202030204" pitchFamily="34" charset="0"/>
              </a:rPr>
              <a:t> </a:t>
            </a:r>
            <a:r>
              <a:rPr lang="en-GB" sz="6300" b="1" dirty="0">
                <a:solidFill>
                  <a:srgbClr val="FFC000"/>
                </a:solidFill>
                <a:latin typeface="+mn-lt"/>
              </a:rPr>
              <a:t>Thank You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048591"/>
          <p:cNvSpPr>
            <a:spLocks noGrp="1"/>
          </p:cNvSpPr>
          <p:nvPr>
            <p:ph type="title"/>
          </p:nvPr>
        </p:nvSpPr>
        <p:spPr>
          <a:xfrm>
            <a:off x="468312" y="44450"/>
            <a:ext cx="8229600" cy="9810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Calibri Light"/>
                <a:ea typeface="宋体" charset="-122"/>
              </a:defRPr>
            </a:lvl1pPr>
            <a:lvl2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200" b="1" u="none" baseline="0" dirty="0">
                <a:solidFill>
                  <a:srgbClr val="000000"/>
                </a:solidFill>
                <a:latin typeface="+mn-lt"/>
                <a:ea typeface="Arial" charset="0"/>
                <a:sym typeface="Arial" charset="0"/>
              </a:rPr>
              <a:t>Statement of COT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695168-27FB-A39E-6E36-0469C1E227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0721821"/>
              </p:ext>
            </p:extLst>
          </p:nvPr>
        </p:nvGraphicFramePr>
        <p:xfrm>
          <a:off x="1295400" y="2743200"/>
          <a:ext cx="6553200" cy="1870074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5037">
                <a:tc>
                  <a:txBody>
                    <a:bodyPr/>
                    <a:lstStyle/>
                    <a:p>
                      <a:pPr lvl="0" algn="just" eaLnBrk="1" latinLnBrk="1" hangingPunct="1">
                        <a:lnSpc>
                          <a:spcPct val="113000"/>
                        </a:lnSpc>
                      </a:pPr>
                      <a:r>
                        <a:rPr lang="en-US" altLang="en-US" sz="2800" b="1" dirty="0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Total Working Days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800" b="1" dirty="0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09</a:t>
                      </a:r>
                      <a:endParaRPr lang="zh-CN" altLang="en-US" sz="28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037">
                <a:tc>
                  <a:txBody>
                    <a:bodyPr/>
                    <a:lstStyle/>
                    <a:p>
                      <a:pPr lvl="0" algn="just" eaLnBrk="1" latinLnBrk="1" hangingPunct="1">
                        <a:lnSpc>
                          <a:spcPct val="113000"/>
                        </a:lnSpc>
                      </a:pPr>
                      <a:r>
                        <a:rPr lang="en-US" altLang="en-US" sz="2800" b="1" dirty="0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Total Cases Operated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800" b="1" dirty="0">
                          <a:solidFill>
                            <a:srgbClr val="FFFFFF"/>
                          </a:solidFill>
                          <a:latin typeface="+mn-lt"/>
                        </a:rPr>
                        <a:t>90</a:t>
                      </a:r>
                      <a:endParaRPr lang="zh-CN" altLang="en-US" sz="28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048589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Calibri Light"/>
                <a:ea typeface="宋体" charset="-122"/>
              </a:defRPr>
            </a:lvl1pPr>
            <a:lvl2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200" b="1" u="none" baseline="0" dirty="0">
                <a:solidFill>
                  <a:srgbClr val="000000"/>
                </a:solidFill>
                <a:latin typeface="+mn-lt"/>
                <a:ea typeface="Arial" charset="0"/>
                <a:sym typeface="Arial" charset="0"/>
              </a:rPr>
              <a:t>Statement of COT cont.</a:t>
            </a:r>
          </a:p>
        </p:txBody>
      </p:sp>
      <p:graphicFrame>
        <p:nvGraphicFramePr>
          <p:cNvPr id="4194308" name="Table 419430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166484"/>
              </p:ext>
            </p:extLst>
          </p:nvPr>
        </p:nvGraphicFramePr>
        <p:xfrm>
          <a:off x="457200" y="1371600"/>
          <a:ext cx="8229600" cy="4867852"/>
        </p:xfrm>
        <a:graphic>
          <a:graphicData uri="http://schemas.openxmlformats.org/drawingml/2006/table">
            <a:tbl>
              <a:tblPr/>
              <a:tblGrid>
                <a:gridCol w="563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644"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6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Upper </a:t>
                      </a:r>
                      <a:r>
                        <a:rPr lang="en-US" altLang="en-US" sz="26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Limb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6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zh-CN" altLang="en-US" sz="26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756">
                <a:tc>
                  <a:txBody>
                    <a:bodyPr/>
                    <a:lstStyle/>
                    <a:p>
                      <a:pPr lvl="0" algn="l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Proximal </a:t>
                      </a:r>
                      <a:r>
                        <a:rPr lang="en-US" altLang="en-US" sz="24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Humerus</a:t>
                      </a:r>
                      <a:r>
                        <a:rPr lang="en-GB" altLang="en-US" sz="24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lvl="0" indent="-342900" algn="l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altLang="en-US" sz="24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PHILOS</a:t>
                      </a:r>
                    </a:p>
                    <a:p>
                      <a:pPr marL="342900" lvl="0" indent="-342900" algn="l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altLang="en-US" sz="24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Small DCP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4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4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4051">
                <a:tc>
                  <a:txBody>
                    <a:bodyPr/>
                    <a:lstStyle/>
                    <a:p>
                      <a:pPr lvl="0" algn="l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Shaft of Humerus </a:t>
                      </a:r>
                      <a:endParaRPr lang="en-GB" altLang="en-US" sz="2300" b="1" dirty="0">
                        <a:solidFill>
                          <a:srgbClr val="FFFFFF"/>
                        </a:solidFill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altLang="en-US" sz="23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Posterior  Approach                          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4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3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944032"/>
                  </a:ext>
                </a:extLst>
              </a:tr>
              <a:tr h="722572">
                <a:tc>
                  <a:txBody>
                    <a:bodyPr/>
                    <a:lstStyle/>
                    <a:p>
                      <a:pPr marL="0" marR="0" lvl="0" indent="0" algn="l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4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Distal Humerus (DHLP)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843169"/>
                  </a:ext>
                </a:extLst>
              </a:tr>
              <a:tr h="722572"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Shaft of Radius-Ulna Fracture</a:t>
                      </a:r>
                    </a:p>
                  </a:txBody>
                  <a:tcPr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57298"/>
                  </a:ext>
                </a:extLst>
              </a:tr>
              <a:tr h="831908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Distal Radius-Ulna Fracture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n-GB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Volar Locking Plate</a:t>
                      </a:r>
                    </a:p>
                  </a:txBody>
                  <a:tcPr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  <a:p>
                      <a:pPr algn="ctr"/>
                      <a:r>
                        <a:rPr lang="en-GB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20986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048587"/>
          <p:cNvSpPr>
            <a:spLocks noGrp="1"/>
          </p:cNvSpPr>
          <p:nvPr>
            <p:ph type="title"/>
          </p:nvPr>
        </p:nvSpPr>
        <p:spPr>
          <a:xfrm>
            <a:off x="-3512" y="1"/>
            <a:ext cx="9147511" cy="990599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Calibri Light"/>
                <a:ea typeface="宋体" charset="-122"/>
              </a:defRPr>
            </a:lvl1pPr>
            <a:lvl2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200" b="1" u="none" baseline="0" dirty="0">
                <a:solidFill>
                  <a:srgbClr val="000000"/>
                </a:solidFill>
                <a:latin typeface="+mn-lt"/>
                <a:ea typeface="Arial" charset="0"/>
                <a:sym typeface="Arial" charset="0"/>
              </a:rPr>
              <a:t>Statement of COT cont.</a:t>
            </a:r>
          </a:p>
        </p:txBody>
      </p:sp>
      <p:graphicFrame>
        <p:nvGraphicFramePr>
          <p:cNvPr id="4194306" name="Table 419430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2025576"/>
              </p:ext>
            </p:extLst>
          </p:nvPr>
        </p:nvGraphicFramePr>
        <p:xfrm>
          <a:off x="318173" y="1414723"/>
          <a:ext cx="8504140" cy="3615231"/>
        </p:xfrm>
        <a:graphic>
          <a:graphicData uri="http://schemas.openxmlformats.org/drawingml/2006/table">
            <a:tbl>
              <a:tblPr/>
              <a:tblGrid>
                <a:gridCol w="5356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532"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US" altLang="en-US" sz="26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Lower Limb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6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zh-CN" altLang="en-US" sz="2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834">
                <a:tc>
                  <a:txBody>
                    <a:bodyPr/>
                    <a:lstStyle/>
                    <a:p>
                      <a:pPr lvl="0" algn="l" eaLnBrk="1" latinLnBrk="1" hangingPunct="1">
                        <a:lnSpc>
                          <a:spcPct val="113000"/>
                        </a:lnSpc>
                      </a:pPr>
                      <a:r>
                        <a:rPr lang="en-US" altLang="en-US" sz="24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Neck of Femur Fracture</a:t>
                      </a:r>
                    </a:p>
                    <a:p>
                      <a:pPr marL="342900" lvl="0" indent="-342900" algn="l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altLang="en-US" sz="23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Hemiarthroplasty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4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3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663">
                <a:tc>
                  <a:txBody>
                    <a:bodyPr/>
                    <a:lstStyle/>
                    <a:p>
                      <a:pPr lvl="0" algn="l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Intertrochanteric Fracture         </a:t>
                      </a:r>
                    </a:p>
                    <a:p>
                      <a:pPr marL="342900" lvl="0" indent="-342900" algn="l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altLang="en-US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DHS</a:t>
                      </a:r>
                    </a:p>
                    <a:p>
                      <a:pPr marL="342900" lvl="0" indent="-342900" algn="l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altLang="en-US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PFN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  <a:p>
                      <a:pPr marL="0" marR="0" lvl="0" indent="0" algn="ctr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  <a:p>
                      <a:pPr marL="0" marR="0" lvl="0" indent="0" algn="ctr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493">
                <a:tc>
                  <a:txBody>
                    <a:bodyPr/>
                    <a:lstStyle/>
                    <a:p>
                      <a:pPr lvl="0" algn="l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Subtrochanteric Fracture </a:t>
                      </a:r>
                    </a:p>
                    <a:p>
                      <a:pPr marL="342900" lvl="0" indent="-342900" algn="l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altLang="en-US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PFN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9605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E56AD-03A7-A66B-631A-57F533C07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6800"/>
          </a:xfrm>
        </p:spPr>
        <p:txBody>
          <a:bodyPr/>
          <a:lstStyle/>
          <a:p>
            <a:r>
              <a:rPr lang="en-GB" sz="4200" b="1" dirty="0">
                <a:latin typeface="+mn-lt"/>
                <a:ea typeface="Cambria" panose="02040503050406030204" pitchFamily="18" charset="0"/>
              </a:rPr>
              <a:t>Statement of COT cont.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54B69CA-83DA-A47D-40DC-3702F58A8E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880876"/>
              </p:ext>
            </p:extLst>
          </p:nvPr>
        </p:nvGraphicFramePr>
        <p:xfrm>
          <a:off x="457200" y="1422897"/>
          <a:ext cx="8229600" cy="4648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846495245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967535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US" altLang="en-US" sz="26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Lower Limb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6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zh-CN" altLang="en-US" sz="2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7291617"/>
                  </a:ext>
                </a:extLst>
              </a:tr>
              <a:tr h="670306">
                <a:tc>
                  <a:txBody>
                    <a:bodyPr/>
                    <a:lstStyle/>
                    <a:p>
                      <a:pPr lvl="0" algn="l" eaLnBrk="1" latinLnBrk="1" hangingPunct="1">
                        <a:lnSpc>
                          <a:spcPct val="113000"/>
                        </a:lnSpc>
                      </a:pPr>
                      <a:r>
                        <a:rPr lang="en-US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Shaft of </a:t>
                      </a: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Femur </a:t>
                      </a:r>
                      <a:r>
                        <a:rPr lang="en-US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Fracture</a:t>
                      </a:r>
                    </a:p>
                    <a:p>
                      <a:pPr marL="342900" lvl="0" indent="-342900" algn="l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altLang="en-US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IMIL Nail </a:t>
                      </a:r>
                    </a:p>
                    <a:p>
                      <a:pPr marL="342900" lvl="0" indent="-342900" algn="l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altLang="en-US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SIGN Nail</a:t>
                      </a:r>
                    </a:p>
                    <a:p>
                      <a:pPr marL="342900" lvl="0" indent="-342900" algn="l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altLang="en-US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PFN</a:t>
                      </a:r>
                    </a:p>
                    <a:p>
                      <a:pPr marL="342900" lvl="0" indent="-342900" algn="l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altLang="en-US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DFN</a:t>
                      </a:r>
                    </a:p>
                    <a:p>
                      <a:pPr marL="342900" lvl="0" indent="-342900" algn="l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altLang="en-US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Broad DCP</a:t>
                      </a:r>
                    </a:p>
                    <a:p>
                      <a:pPr marL="342900" lvl="0" indent="-342900" algn="l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altLang="en-US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K-Nail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2301156"/>
                  </a:ext>
                </a:extLst>
              </a:tr>
              <a:tr h="670306">
                <a:tc>
                  <a:txBody>
                    <a:bodyPr/>
                    <a:lstStyle/>
                    <a:p>
                      <a:pPr marL="0" marR="0" lvl="0" indent="0" algn="l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4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Distal Femur </a:t>
                      </a:r>
                    </a:p>
                    <a:p>
                      <a:pPr marL="342900" marR="0" lvl="0" indent="-342900" algn="l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GB" altLang="en-US" sz="23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DFLP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4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  <a:p>
                      <a:pPr marL="0" marR="0" lvl="0" indent="0" algn="ctr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3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9115098"/>
                  </a:ext>
                </a:extLst>
              </a:tr>
              <a:tr h="670306">
                <a:tc>
                  <a:txBody>
                    <a:bodyPr/>
                    <a:lstStyle/>
                    <a:p>
                      <a:pPr marL="0" marR="0" lvl="0" indent="0" algn="l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altLang="en-US" sz="23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Tibial Plateau Fracture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3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811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025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E56AD-03A7-A66B-631A-57F533C07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6800"/>
          </a:xfrm>
        </p:spPr>
        <p:txBody>
          <a:bodyPr/>
          <a:lstStyle/>
          <a:p>
            <a:r>
              <a:rPr lang="en-GB" sz="4200" b="1" dirty="0">
                <a:latin typeface="+mn-lt"/>
                <a:ea typeface="Cambria" panose="02040503050406030204" pitchFamily="18" charset="0"/>
              </a:rPr>
              <a:t>Statement of COT cont.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54B69CA-83DA-A47D-40DC-3702F58A8E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763863"/>
              </p:ext>
            </p:extLst>
          </p:nvPr>
        </p:nvGraphicFramePr>
        <p:xfrm>
          <a:off x="457200" y="1447800"/>
          <a:ext cx="8229600" cy="2539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846495245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967535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US" altLang="en-US" sz="26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Lower Limb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6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zh-CN" altLang="en-US" sz="2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7291617"/>
                  </a:ext>
                </a:extLst>
              </a:tr>
              <a:tr h="670306">
                <a:tc>
                  <a:txBody>
                    <a:bodyPr/>
                    <a:lstStyle/>
                    <a:p>
                      <a:pPr marL="0" marR="0" lvl="0" indent="0" algn="l" defTabSz="91440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Shaft of Tibia-Fibula Fracture</a:t>
                      </a:r>
                    </a:p>
                    <a:p>
                      <a:pPr marL="342900" marR="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IMIL Nail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06</a:t>
                      </a:r>
                    </a:p>
                    <a:p>
                      <a:pPr algn="ctr"/>
                      <a:r>
                        <a:rPr lang="en-GB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2301156"/>
                  </a:ext>
                </a:extLst>
              </a:tr>
              <a:tr h="670306">
                <a:tc>
                  <a:txBody>
                    <a:bodyPr/>
                    <a:lstStyle/>
                    <a:p>
                      <a:pPr marL="0" marR="0" lvl="0" indent="0" algn="l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4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Distal Tibial Fracture</a:t>
                      </a:r>
                    </a:p>
                    <a:p>
                      <a:pPr marL="342900" marR="0" lvl="0" indent="-342900" algn="l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GB" altLang="en-US" sz="23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Distal Tibial Metaphyseal Plate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4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  <a:p>
                      <a:pPr marL="0" marR="0" lvl="0" indent="0" algn="ctr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3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9115098"/>
                  </a:ext>
                </a:extLst>
              </a:tr>
              <a:tr h="520827">
                <a:tc>
                  <a:txBody>
                    <a:bodyPr/>
                    <a:lstStyle/>
                    <a:p>
                      <a:pPr lvl="0" algn="l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Ankle Fracture </a:t>
                      </a:r>
                      <a:endParaRPr lang="en-US" altLang="en-US" sz="2300" b="1" dirty="0">
                        <a:solidFill>
                          <a:schemeClr val="bg1"/>
                        </a:solidFill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277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186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048585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080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Calibri Light"/>
                <a:ea typeface="宋体" charset="-122"/>
              </a:defRPr>
            </a:lvl1pPr>
            <a:lvl2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200" b="1" u="none" baseline="0" dirty="0">
                <a:solidFill>
                  <a:srgbClr val="000000"/>
                </a:solidFill>
                <a:latin typeface="+mn-lt"/>
                <a:ea typeface="Arial" charset="0"/>
                <a:sym typeface="Arial" charset="0"/>
              </a:rPr>
              <a:t>Statement of COT cont.</a:t>
            </a:r>
          </a:p>
        </p:txBody>
      </p:sp>
      <p:graphicFrame>
        <p:nvGraphicFramePr>
          <p:cNvPr id="4194304" name="Table 419430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843843"/>
              </p:ext>
            </p:extLst>
          </p:nvPr>
        </p:nvGraphicFramePr>
        <p:xfrm>
          <a:off x="495300" y="1371600"/>
          <a:ext cx="8153400" cy="4872230"/>
        </p:xfrm>
        <a:graphic>
          <a:graphicData uri="http://schemas.openxmlformats.org/drawingml/2006/table">
            <a:tbl>
              <a:tblPr/>
              <a:tblGrid>
                <a:gridCol w="590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5070"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6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Special Cases</a:t>
                      </a:r>
                      <a:endParaRPr lang="en-US" altLang="en-US" sz="26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6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34</a:t>
                      </a:r>
                      <a:endParaRPr lang="zh-CN" altLang="en-US" sz="26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lvl="0" algn="just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Spine </a:t>
                      </a:r>
                    </a:p>
                    <a:p>
                      <a:pPr marL="342900" lvl="0" indent="-342900" algn="just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altLang="en-US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PLID</a:t>
                      </a:r>
                    </a:p>
                    <a:p>
                      <a:pPr marL="342900" lvl="0" indent="-342900" algn="just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altLang="en-US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Cervical Myelopathy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13514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just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Acetabulum Fracture </a:t>
                      </a:r>
                      <a:endParaRPr lang="en-GB" altLang="en-US" sz="2400" b="1" dirty="0">
                        <a:solidFill>
                          <a:schemeClr val="bg1"/>
                        </a:solidFill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038">
                <a:tc>
                  <a:txBody>
                    <a:bodyPr/>
                    <a:lstStyle/>
                    <a:p>
                      <a:pPr marL="0" lvl="0" indent="0" algn="just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GB" altLang="en-US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AVN</a:t>
                      </a:r>
                    </a:p>
                    <a:p>
                      <a:pPr marL="342900" lvl="0" indent="-342900" algn="just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altLang="en-US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Total Hip Replacement </a:t>
                      </a:r>
                    </a:p>
                    <a:p>
                      <a:pPr marL="342900" lvl="0" indent="-342900" algn="just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altLang="en-US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Core Decompression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02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98429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lvl="0" indent="0" algn="just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GB" altLang="en-US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Varus Non-union of Fracture Neck of Femur</a:t>
                      </a:r>
                    </a:p>
                    <a:p>
                      <a:pPr marL="342900" lvl="0" indent="-342900" algn="just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altLang="en-US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Valgus Osteotomy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206904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lvl="0" indent="0" algn="just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GB" altLang="en-US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CPN Injury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13607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048585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080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Calibri Light"/>
                <a:ea typeface="宋体" charset="-122"/>
              </a:defRPr>
            </a:lvl1pPr>
            <a:lvl2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200" b="1" u="none" baseline="0" dirty="0">
                <a:solidFill>
                  <a:srgbClr val="000000"/>
                </a:solidFill>
                <a:latin typeface="+mn-lt"/>
                <a:ea typeface="Arial" charset="0"/>
                <a:sym typeface="Arial" charset="0"/>
              </a:rPr>
              <a:t>Statement of COT cont.</a:t>
            </a:r>
          </a:p>
        </p:txBody>
      </p:sp>
      <p:graphicFrame>
        <p:nvGraphicFramePr>
          <p:cNvPr id="4194304" name="Table 419430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8006143"/>
              </p:ext>
            </p:extLst>
          </p:nvPr>
        </p:nvGraphicFramePr>
        <p:xfrm>
          <a:off x="400050" y="1371600"/>
          <a:ext cx="8343900" cy="4772351"/>
        </p:xfrm>
        <a:graphic>
          <a:graphicData uri="http://schemas.openxmlformats.org/drawingml/2006/table">
            <a:tbl>
              <a:tblPr/>
              <a:tblGrid>
                <a:gridCol w="600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5070"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6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Special Cases</a:t>
                      </a:r>
                      <a:endParaRPr lang="en-US" altLang="en-US" sz="26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6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34</a:t>
                      </a:r>
                      <a:endParaRPr lang="zh-CN" altLang="en-US" sz="26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346">
                <a:tc>
                  <a:txBody>
                    <a:bodyPr/>
                    <a:lstStyle/>
                    <a:p>
                      <a:pPr marL="0" marR="0" lvl="0" indent="0" algn="just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3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Brachial Plexus Injury </a:t>
                      </a:r>
                      <a:endParaRPr lang="en-GB" altLang="en-US" sz="2400" b="1" dirty="0">
                        <a:solidFill>
                          <a:schemeClr val="bg1"/>
                        </a:solidFill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968192"/>
                  </a:ext>
                </a:extLst>
              </a:tr>
              <a:tr h="664346">
                <a:tc>
                  <a:txBody>
                    <a:bodyPr/>
                    <a:lstStyle/>
                    <a:p>
                      <a:pPr marL="0" marR="0" lvl="0" indent="0" algn="just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Glenoid Rim Fracture</a:t>
                      </a:r>
                    </a:p>
                    <a:p>
                      <a:pPr marL="342900" marR="0" lvl="0" indent="-342900" algn="just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ORIF By Reconstruction &amp; Screws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5892810"/>
                  </a:ext>
                </a:extLst>
              </a:tr>
              <a:tr h="664346">
                <a:tc>
                  <a:txBody>
                    <a:bodyPr/>
                    <a:lstStyle/>
                    <a:p>
                      <a:pPr marL="0" marR="0" lvl="0" indent="0" algn="just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Cubitus Valgus Deformity</a:t>
                      </a:r>
                    </a:p>
                    <a:p>
                      <a:pPr marL="342900" marR="0" lvl="0" indent="-342900" algn="just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Corrective Osteotomy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0332452"/>
                  </a:ext>
                </a:extLst>
              </a:tr>
              <a:tr h="636841">
                <a:tc>
                  <a:txBody>
                    <a:bodyPr/>
                    <a:lstStyle/>
                    <a:p>
                      <a:pPr marL="0" marR="0" lvl="0" indent="0" algn="just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Old Elbow Dislocation 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841">
                <a:tc>
                  <a:txBody>
                    <a:bodyPr/>
                    <a:lstStyle/>
                    <a:p>
                      <a:pPr marL="0" marR="0" lvl="0" indent="0" algn="just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Terrible Triad Injury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795024"/>
                  </a:ext>
                </a:extLst>
              </a:tr>
              <a:tr h="636841">
                <a:tc>
                  <a:txBody>
                    <a:bodyPr/>
                    <a:lstStyle/>
                    <a:p>
                      <a:pPr marL="0" marR="0" lvl="0" indent="0" algn="just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Giant Cell Tumour </a:t>
                      </a:r>
                    </a:p>
                    <a:p>
                      <a:pPr marL="342900" marR="0" lvl="0" indent="-342900" algn="just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Curettage &amp; Biopsy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1134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102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048585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080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Calibri Light"/>
                <a:ea typeface="宋体" charset="-122"/>
              </a:defRPr>
            </a:lvl1pPr>
            <a:lvl2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200" b="1" u="none" baseline="0" dirty="0">
                <a:solidFill>
                  <a:srgbClr val="000000"/>
                </a:solidFill>
                <a:latin typeface="+mn-lt"/>
                <a:ea typeface="Arial" charset="0"/>
                <a:sym typeface="Arial" charset="0"/>
              </a:rPr>
              <a:t>Statement of COT cont.</a:t>
            </a:r>
          </a:p>
        </p:txBody>
      </p:sp>
      <p:graphicFrame>
        <p:nvGraphicFramePr>
          <p:cNvPr id="4194304" name="Table 419430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955885"/>
              </p:ext>
            </p:extLst>
          </p:nvPr>
        </p:nvGraphicFramePr>
        <p:xfrm>
          <a:off x="495300" y="1447800"/>
          <a:ext cx="8153400" cy="4487609"/>
        </p:xfrm>
        <a:graphic>
          <a:graphicData uri="http://schemas.openxmlformats.org/drawingml/2006/table">
            <a:tbl>
              <a:tblPr/>
              <a:tblGrid>
                <a:gridCol w="552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5070"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6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Special Cases</a:t>
                      </a:r>
                      <a:endParaRPr lang="en-US" altLang="en-US" sz="26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6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34</a:t>
                      </a:r>
                      <a:endParaRPr lang="zh-CN" altLang="en-US" sz="26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891">
                <a:tc>
                  <a:txBody>
                    <a:bodyPr/>
                    <a:lstStyle/>
                    <a:p>
                      <a:pPr marL="0" marR="0" lvl="0" indent="0" algn="just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Exostosis</a:t>
                      </a:r>
                    </a:p>
                    <a:p>
                      <a:pPr marL="342900" marR="0" lvl="0" indent="-342900" algn="just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Extra-periosteal Excision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373679"/>
                  </a:ext>
                </a:extLst>
              </a:tr>
              <a:tr h="655891">
                <a:tc>
                  <a:txBody>
                    <a:bodyPr/>
                    <a:lstStyle/>
                    <a:p>
                      <a:pPr marL="0" marR="0" lvl="0" indent="0" algn="just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Implant Failure</a:t>
                      </a:r>
                    </a:p>
                    <a:p>
                      <a:pPr marL="342900" marR="0" lvl="0" indent="-342900" algn="just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Sub-trochanteric Fracture </a:t>
                      </a:r>
                    </a:p>
                    <a:p>
                      <a:pPr marL="342900" marR="0" lvl="0" indent="-342900" algn="just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Shaft of Femur Fracture</a:t>
                      </a:r>
                    </a:p>
                    <a:p>
                      <a:pPr marL="342900" marR="0" lvl="0" indent="-342900" algn="just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Shaft of Radius-Ulna Fracture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1743359"/>
                  </a:ext>
                </a:extLst>
              </a:tr>
              <a:tr h="669418">
                <a:tc>
                  <a:txBody>
                    <a:bodyPr/>
                    <a:lstStyle/>
                    <a:p>
                      <a:pPr marL="0" lvl="0" indent="0" algn="just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GB" altLang="en-US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Non-union</a:t>
                      </a:r>
                    </a:p>
                    <a:p>
                      <a:pPr marL="342900" lvl="0" indent="-342900" algn="just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altLang="en-US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Ilizarov</a:t>
                      </a:r>
                    </a:p>
                    <a:p>
                      <a:pPr marL="342900" lvl="0" indent="-342900" algn="just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altLang="en-US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Limb Reconstruction System (LRS) </a:t>
                      </a:r>
                    </a:p>
                    <a:p>
                      <a:pPr marL="342900" lvl="0" indent="-342900" algn="just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altLang="en-US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ORIF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615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692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80808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Color Scheme 1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009999"/>
        </a:hlink>
        <a:folHlink>
          <a:srgbClr val="99CC00"/>
        </a:folHlink>
      </a:clrScheme>
    </a:extraClrScheme>
    <a:extraClrScheme>
      <a:clrScheme name="Default Color Scheme 2">
        <a:dk1>
          <a:srgbClr val="000000"/>
        </a:dk1>
        <a:lt1>
          <a:srgbClr val="FFFFFF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CC3300"/>
        </a:hlink>
        <a:folHlink>
          <a:srgbClr val="996600"/>
        </a:folHlink>
      </a:clrScheme>
    </a:extraClrScheme>
    <a:extraClrScheme>
      <a:clrScheme name="Default Color Scheme 3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3333CC"/>
        </a:hlink>
        <a:folHlink>
          <a:srgbClr val="AF67FF"/>
        </a:folHlink>
      </a:clrScheme>
    </a:extraClrScheme>
    <a:extraClrScheme>
      <a:clrScheme name="Default Color Scheme 4">
        <a:dk1>
          <a:srgbClr val="000000"/>
        </a:dk1>
        <a:lt1>
          <a:srgbClr val="DEF6F1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DEF6F1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0066CC"/>
        </a:hlink>
        <a:folHlink>
          <a:srgbClr val="00A800"/>
        </a:folHlink>
      </a:clrScheme>
    </a:extraClrScheme>
    <a:extraClrScheme>
      <a:clrScheme name="Default Color Scheme 5">
        <a:dk1>
          <a:srgbClr val="000000"/>
        </a:dk1>
        <a:lt1>
          <a:srgbClr val="FFFFD9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D9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FF5050"/>
        </a:hlink>
        <a:folHlink>
          <a:srgbClr val="FF9900"/>
        </a:folHlink>
      </a:clrScheme>
    </a:extraClrScheme>
    <a:extraClrScheme>
      <a:clrScheme name="Default Color Scheme 6">
        <a:dk1>
          <a:srgbClr val="FFFFFF"/>
        </a:dk1>
        <a:lt1>
          <a:srgbClr val="008080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008080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00FFFF"/>
        </a:hlink>
        <a:folHlink>
          <a:srgbClr val="00FF00"/>
        </a:folHlink>
      </a:clrScheme>
    </a:extraClrScheme>
    <a:extraClrScheme>
      <a:clrScheme name="Default Color Scheme 7">
        <a:dk1>
          <a:srgbClr val="FFFFFF"/>
        </a:dk1>
        <a:lt1>
          <a:srgbClr val="800000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800000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FFFF99"/>
        </a:hlink>
        <a:folHlink>
          <a:srgbClr val="D3A219"/>
        </a:folHlink>
      </a:clrScheme>
    </a:extraClrScheme>
    <a:extraClrScheme>
      <a:clrScheme name="Default Color Scheme 8">
        <a:dk1>
          <a:srgbClr val="FFFFFF"/>
        </a:dk1>
        <a:lt1>
          <a:srgbClr val="000099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000099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66CCFF"/>
        </a:hlink>
        <a:folHlink>
          <a:srgbClr val="FFE701"/>
        </a:folHlink>
      </a:clrScheme>
    </a:extraClrScheme>
    <a:extraClrScheme>
      <a:clrScheme name="Default Color Scheme 9">
        <a:dk1>
          <a:srgbClr val="FFFFFF"/>
        </a:dk1>
        <a:lt1>
          <a:srgbClr val="000000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000000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66CCFF"/>
        </a:hlink>
        <a:folHlink>
          <a:srgbClr val="F0E500"/>
        </a:folHlink>
      </a:clrScheme>
    </a:extraClrScheme>
    <a:extraClrScheme>
      <a:clrScheme name="Default Color Scheme 10">
        <a:dk1>
          <a:srgbClr val="FFFFFF"/>
        </a:dk1>
        <a:lt1>
          <a:srgbClr val="686B5D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686B5D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FFCC66"/>
        </a:hlink>
        <a:folHlink>
          <a:srgbClr val="E9DCB9"/>
        </a:folHlink>
      </a:clrScheme>
    </a:extraClrScheme>
    <a:extraClrScheme>
      <a:clrScheme name="Default Color Scheme 11">
        <a:dk1>
          <a:srgbClr val="FFFFFF"/>
        </a:dk1>
        <a:lt1>
          <a:srgbClr val="666699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666699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99CCFF"/>
        </a:hlink>
        <a:folHlink>
          <a:srgbClr val="FFFF99"/>
        </a:folHlink>
      </a:clrScheme>
    </a:extraClrScheme>
    <a:extraClrScheme>
      <a:clrScheme name="Default Color Scheme 12">
        <a:dk1>
          <a:srgbClr val="FFFFFF"/>
        </a:dk1>
        <a:lt1>
          <a:srgbClr val="523E26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523E26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CCB400"/>
        </a:hlink>
        <a:folHlink>
          <a:srgbClr val="8C9EA0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407</Words>
  <Application>Microsoft Office PowerPoint</Application>
  <PresentationFormat>On-screen Show (4:3)</PresentationFormat>
  <Paragraphs>206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主题</vt:lpstr>
      <vt:lpstr>Monthly Statement November’2023</vt:lpstr>
      <vt:lpstr>Statement of COT</vt:lpstr>
      <vt:lpstr>Statement of COT cont.</vt:lpstr>
      <vt:lpstr>Statement of COT cont.</vt:lpstr>
      <vt:lpstr>Statement of COT cont. </vt:lpstr>
      <vt:lpstr>Statement of COT cont. </vt:lpstr>
      <vt:lpstr>Statement of COT cont.</vt:lpstr>
      <vt:lpstr>Statement of COT cont.</vt:lpstr>
      <vt:lpstr>Statement of COT cont.</vt:lpstr>
      <vt:lpstr>Statement of COT cont.</vt:lpstr>
      <vt:lpstr>Statement of DOT</vt:lpstr>
      <vt:lpstr>Statement of DOT</vt:lpstr>
      <vt:lpstr>Statement of Emergency</vt:lpstr>
      <vt:lpstr>Statement of EOT</vt:lpstr>
      <vt:lpstr>Statement of OPD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Mostafa Monir</cp:lastModifiedBy>
  <cp:revision>895</cp:revision>
  <dcterms:created xsi:type="dcterms:W3CDTF">2010-05-21T20:28:12Z</dcterms:created>
  <dcterms:modified xsi:type="dcterms:W3CDTF">2023-12-02T08:26:03Z</dcterms:modified>
</cp:coreProperties>
</file>