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60" r:id="rId1"/>
  </p:sldMasterIdLst>
  <p:notesMasterIdLst>
    <p:notesMasterId r:id="rId17"/>
  </p:notesMasterIdLst>
  <p:sldIdLst>
    <p:sldId id="269" r:id="rId2"/>
    <p:sldId id="270" r:id="rId3"/>
    <p:sldId id="271" r:id="rId4"/>
    <p:sldId id="272" r:id="rId5"/>
    <p:sldId id="280" r:id="rId6"/>
    <p:sldId id="287" r:id="rId7"/>
    <p:sldId id="273" r:id="rId8"/>
    <p:sldId id="286" r:id="rId9"/>
    <p:sldId id="274" r:id="rId10"/>
    <p:sldId id="28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lvl1pPr marL="0" indent="0" algn="l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rgbClr val="000000"/>
        </a:solidFill>
        <a:latin typeface="Arial" charset="0"/>
        <a:ea typeface="Arial" charset="0"/>
        <a:sym typeface="Arial" charset="0"/>
      </a:defRPr>
    </a:lvl1pPr>
    <a:lvl2pPr marL="457200" indent="0" algn="l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rgbClr val="000000"/>
        </a:solidFill>
        <a:latin typeface="Arial" charset="0"/>
        <a:ea typeface="Arial" charset="0"/>
        <a:sym typeface="Arial" charset="0"/>
      </a:defRPr>
    </a:lvl2pPr>
    <a:lvl3pPr marL="914400" indent="0" algn="l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rgbClr val="000000"/>
        </a:solidFill>
        <a:latin typeface="Arial" charset="0"/>
        <a:ea typeface="Arial" charset="0"/>
        <a:sym typeface="Arial" charset="0"/>
      </a:defRPr>
    </a:lvl3pPr>
    <a:lvl4pPr marL="1371600" indent="0" algn="l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rgbClr val="000000"/>
        </a:solidFill>
        <a:latin typeface="Arial" charset="0"/>
        <a:ea typeface="Arial" charset="0"/>
        <a:sym typeface="Arial" charset="0"/>
      </a:defRPr>
    </a:lvl4pPr>
    <a:lvl5pPr marL="1828800" indent="0" algn="l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rgbClr val="000000"/>
        </a:solidFill>
        <a:latin typeface="Arial" charset="0"/>
        <a:ea typeface="Arial" charset="0"/>
        <a:sym typeface="Arial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1A"/>
    <a:srgbClr val="F8A208"/>
    <a:srgbClr val="C7E12B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>
        <p:scale>
          <a:sx n="77" d="100"/>
          <a:sy n="77" d="100"/>
        </p:scale>
        <p:origin x="-94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Header Placeholder 104865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lIns="91492" tIns="45745" rIns="91492" bIns="45745" anchor="t"/>
          <a:lstStyle/>
          <a:p>
            <a:pPr lvl="0" algn="l"/>
            <a:endParaRPr lang="en-US" altLang="en-US" sz="1100"/>
          </a:p>
        </p:txBody>
      </p:sp>
      <p:sp>
        <p:nvSpPr>
          <p:cNvPr id="1048653" name="Date Placeholder 1048652"/>
          <p:cNvSpPr>
            <a:spLocks noGrp="1"/>
          </p:cNvSpPr>
          <p:nvPr>
            <p:ph type="dt" idx="1"/>
          </p:nvPr>
        </p:nvSpPr>
        <p:spPr>
          <a:xfrm>
            <a:off x="4021137" y="0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lIns="91492" tIns="45745" rIns="91492" bIns="45745" anchor="t"/>
          <a:lstStyle/>
          <a:p>
            <a:pPr lvl="0" algn="r"/>
            <a:endParaRPr lang="en-US" altLang="en-US" sz="1100"/>
          </a:p>
        </p:txBody>
      </p:sp>
      <p:sp>
        <p:nvSpPr>
          <p:cNvPr id="1048654" name="Slide Image Placeholder 104865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100" cy="3838575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lIns="91440" tIns="45720" rIns="91440" bIns="45720" anchor="t"/>
          <a:lstStyle/>
          <a:p>
            <a:endParaRPr/>
          </a:p>
        </p:txBody>
      </p:sp>
      <p:sp>
        <p:nvSpPr>
          <p:cNvPr id="1048655" name="Notes Placeholder 1048654"/>
          <p:cNvSpPr>
            <a:spLocks noGrp="1"/>
          </p:cNvSpPr>
          <p:nvPr>
            <p:ph type="body" sz="quarter" idx="3"/>
          </p:nvPr>
        </p:nvSpPr>
        <p:spPr>
          <a:xfrm>
            <a:off x="709612" y="4862512"/>
            <a:ext cx="5680075" cy="4605337"/>
          </a:xfrm>
          <a:prstGeom prst="rect">
            <a:avLst/>
          </a:prstGeom>
          <a:noFill/>
          <a:ln>
            <a:noFill/>
          </a:ln>
        </p:spPr>
        <p:txBody>
          <a:bodyPr lIns="91492" tIns="45745" rIns="91492" bIns="45745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656" name="Footer Placeholder 1048655"/>
          <p:cNvSpPr>
            <a:spLocks noGrp="1"/>
          </p:cNvSpPr>
          <p:nvPr>
            <p:ph type="ftr" sz="quarter" idx="4"/>
          </p:nvPr>
        </p:nvSpPr>
        <p:spPr>
          <a:xfrm>
            <a:off x="0" y="9720262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lIns="91492" tIns="45745" rIns="91492" bIns="45745" anchor="b"/>
          <a:lstStyle/>
          <a:p>
            <a:pPr lvl="0" algn="l"/>
            <a:endParaRPr lang="en-US" altLang="en-US" sz="1100"/>
          </a:p>
        </p:txBody>
      </p:sp>
      <p:sp>
        <p:nvSpPr>
          <p:cNvPr id="1048657" name="Slide Number Placeholder 1048656"/>
          <p:cNvSpPr>
            <a:spLocks noGrp="1"/>
          </p:cNvSpPr>
          <p:nvPr>
            <p:ph type="sldNum" sz="quarter" idx="5"/>
          </p:nvPr>
        </p:nvSpPr>
        <p:spPr>
          <a:xfrm>
            <a:off x="4021137" y="9720262"/>
            <a:ext cx="3076575" cy="512762"/>
          </a:xfrm>
          <a:prstGeom prst="rect">
            <a:avLst/>
          </a:prstGeom>
          <a:noFill/>
          <a:ln>
            <a:noFill/>
          </a:ln>
        </p:spPr>
        <p:txBody>
          <a:bodyPr lIns="91492" tIns="45745" rIns="91492" bIns="45745" anchor="b"/>
          <a:lstStyle/>
          <a:p>
            <a:pPr lvl="0" algn="r"/>
            <a:fld id="{566ABCEB-ACFC-4714-9973-3DA970169C29}" type="slidenum">
              <a:rPr lang="en-US" altLang="en-US" sz="1100"/>
              <a:pPr lvl="0" algn="r"/>
              <a:t>‹#›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89739468"/>
      </p:ext>
    </p:extLst>
  </p:cSld>
  <p:clrMap bg1="dk1" tx1="dk1" bg2="dk1" tx2="dk1" accent1="dk1" accent2="dk1" accent3="dk1" accent4="dk1" accent5="dk1" accent6="dk1" hlink="dk1" folHlink="dk1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100" smtClean="0"/>
              <a:pPr lvl="0" algn="r"/>
              <a:t>1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7111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100" smtClean="0"/>
              <a:pPr lvl="0" algn="r"/>
              <a:t>3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367924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100" smtClean="0"/>
              <a:pPr lvl="0" algn="r"/>
              <a:t>4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63610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6763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566ABCEB-ACFC-4714-9973-3DA970169C29}" type="slidenum">
              <a:rPr lang="en-US" altLang="en-US" sz="1100" smtClean="0"/>
              <a:pPr lvl="0" algn="r"/>
              <a:t>6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65577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1048596" name="Date Placeholder 104859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97" name="Slide Number Placeholder 104859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98" name="Footer Placeholder 1048597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2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25" name="Date Placeholder 104862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6" name="Slide Number Placeholder 104862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7" name="Footer Placeholder 104862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1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20" name="Date Placeholder 1048619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1" name="Slide Number Placeholder 1048620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2" name="Footer Placeholder 1048621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583" name="Date Placeholder 104858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84" name="Slide Number Placeholder 104858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85" name="Footer Placeholder 104858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11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12" name="Date Placeholder 104861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13" name="Slide Number Placeholder 1048612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14" name="Footer Placeholder 104861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0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0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07" name="Date Placeholder 104860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08" name="Slide Number Placeholder 104860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09" name="Footer Placeholder 104860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6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49" name="Date Placeholder 104864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50" name="Slide Number Placeholder 104864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51" name="Footer Placeholder 104865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29" name="Date Placeholder 1048628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30" name="Slide Number Placeholder 10486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31" name="Footer Placeholder 104863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Date Placeholder 104861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16" name="Slide Number Placeholder 10486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17" name="Footer Placeholder 104861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41" name="Date Placeholder 1048640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42" name="Slide Number Placeholder 104864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43" name="Footer Placeholder 104864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3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4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35" name="Date Placeholder 104863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36" name="Slide Number Placeholder 104863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37" name="Footer Placeholder 104863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Haga clic para cambiar el estilo de título	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Haga clic para modificar el estilo de texto del patrón</a:t>
            </a:r>
          </a:p>
          <a:p>
            <a:pPr lvl="1"/>
            <a:r>
              <a:rPr lang="zh-CN" altLang="en-US"/>
              <a:t>Segundo nivel</a:t>
            </a:r>
          </a:p>
          <a:p>
            <a:pPr lvl="2"/>
            <a:r>
              <a:rPr lang="zh-CN" altLang="en-US"/>
              <a:t>Tercer nivel</a:t>
            </a:r>
          </a:p>
          <a:p>
            <a:pPr lvl="3"/>
            <a:r>
              <a:rPr lang="zh-CN" altLang="en-US"/>
              <a:t>Cuarto nivel</a:t>
            </a:r>
          </a:p>
          <a:p>
            <a:pPr lvl="4"/>
            <a:r>
              <a:rPr lang="zh-CN" altLang="en-US"/>
              <a:t>Quinto nivel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l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0" indent="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457200" indent="-4572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914400" indent="-9144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371600" indent="-13716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1828800" indent="-1828800" algn="l" eaLnBrk="1" fontAlgn="base" latinLnBrk="1" hangingPunct="1">
              <a:buFontTx/>
              <a:buNone/>
              <a:defRPr sz="18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66ABCEB-ACFC-4714-9973-3DA970169C29}" type="slidenum">
              <a:rPr lang="zh-CN" altLang="en-US" sz="14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pPr marL="0" lvl="0" indent="0" algn="r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‹#›</a:t>
            </a:fld>
            <a:endParaRPr lang="zh-CN" altLang="en-US" sz="1400" b="0" i="0" u="none" baseline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ftr="0" dt="0"/>
  <p:txStyles>
    <p:titleStyle>
      <a:lvl1pPr marL="0" indent="0" algn="ctr" eaLnBrk="1" fontAlgn="base" hangingPunct="1">
        <a:spcBef>
          <a:spcPct val="0"/>
        </a:spcBef>
        <a:spcAft>
          <a:spcPct val="0"/>
        </a:spcAft>
        <a:buFontTx/>
        <a:buNone/>
        <a:defRPr sz="4400" b="0">
          <a:solidFill>
            <a:srgbClr val="000000"/>
          </a:solidFill>
          <a:latin typeface="Calibri Light"/>
          <a:ea typeface="宋体" charset="-122"/>
        </a:defRPr>
      </a:lvl1pPr>
      <a:lvl2pPr marL="0" indent="0" algn="ctr" eaLnBrk="1" fontAlgn="base" hangingPunct="1">
        <a:spcBef>
          <a:spcPct val="0"/>
        </a:spcBef>
        <a:spcAft>
          <a:spcPct val="0"/>
        </a:spcAft>
        <a:buFontTx/>
        <a:buNone/>
        <a:defRPr sz="4400" b="0">
          <a:solidFill>
            <a:srgbClr val="000000"/>
          </a:solidFill>
          <a:latin typeface="Arial" charset="0"/>
          <a:ea typeface="宋体" charset="-122"/>
        </a:defRPr>
      </a:lvl2pPr>
      <a:lvl3pPr marL="0" indent="0" algn="ctr" eaLnBrk="1" fontAlgn="base" hangingPunct="1">
        <a:spcBef>
          <a:spcPct val="0"/>
        </a:spcBef>
        <a:spcAft>
          <a:spcPct val="0"/>
        </a:spcAft>
        <a:buFontTx/>
        <a:buNone/>
        <a:defRPr sz="4400" b="0">
          <a:solidFill>
            <a:srgbClr val="000000"/>
          </a:solidFill>
          <a:latin typeface="Arial" charset="0"/>
          <a:ea typeface="宋体" charset="-122"/>
        </a:defRPr>
      </a:lvl3pPr>
      <a:lvl4pPr marL="0" indent="0" algn="ctr" eaLnBrk="1" fontAlgn="base" hangingPunct="1">
        <a:spcBef>
          <a:spcPct val="0"/>
        </a:spcBef>
        <a:spcAft>
          <a:spcPct val="0"/>
        </a:spcAft>
        <a:buFontTx/>
        <a:buNone/>
        <a:defRPr sz="4400" b="0">
          <a:solidFill>
            <a:srgbClr val="000000"/>
          </a:solidFill>
          <a:latin typeface="Arial" charset="0"/>
          <a:ea typeface="宋体" charset="-122"/>
        </a:defRPr>
      </a:lvl4pPr>
      <a:lvl5pPr marL="0" indent="0" algn="ctr" eaLnBrk="1" fontAlgn="base" hangingPunct="1">
        <a:spcBef>
          <a:spcPct val="0"/>
        </a:spcBef>
        <a:spcAft>
          <a:spcPct val="0"/>
        </a:spcAft>
        <a:buFontTx/>
        <a:buNone/>
        <a:defRPr sz="4400" b="0">
          <a:solidFill>
            <a:srgbClr val="000000"/>
          </a:solidFill>
          <a:latin typeface="Arial" charset="0"/>
          <a:ea typeface="宋体" charset="-122"/>
        </a:defRPr>
      </a:lvl5pPr>
    </p:titleStyle>
    <p:bodyStyle>
      <a:lvl1pPr marL="342900" indent="-342900" algn="l" eaLnBrk="1" fontAlgn="base" hangingPunct="1">
        <a:spcBef>
          <a:spcPct val="20000"/>
        </a:spcBef>
        <a:spcAft>
          <a:spcPct val="0"/>
        </a:spcAft>
        <a:buFontTx/>
        <a:buChar char="•"/>
        <a:defRPr sz="3200" b="0">
          <a:solidFill>
            <a:srgbClr val="000000"/>
          </a:solidFill>
          <a:latin typeface="Calibri"/>
          <a:ea typeface="宋体" charset="-122"/>
        </a:defRPr>
      </a:lvl1pPr>
      <a:lvl2pPr marL="742950" indent="-285750" algn="l" eaLnBrk="1" fontAlgn="base" hangingPunct="1">
        <a:spcBef>
          <a:spcPct val="20000"/>
        </a:spcBef>
        <a:spcAft>
          <a:spcPct val="0"/>
        </a:spcAft>
        <a:buFontTx/>
        <a:buChar char="–"/>
        <a:defRPr sz="2800" b="0">
          <a:solidFill>
            <a:srgbClr val="000000"/>
          </a:solidFill>
          <a:latin typeface="Calibri"/>
          <a:ea typeface="宋体" charset="-122"/>
        </a:defRPr>
      </a:lvl2pPr>
      <a:lvl3pPr marL="1143000" indent="-228600" algn="l" eaLnBrk="1" fontAlgn="base" hangingPunct="1">
        <a:spcBef>
          <a:spcPct val="20000"/>
        </a:spcBef>
        <a:spcAft>
          <a:spcPct val="0"/>
        </a:spcAft>
        <a:buFontTx/>
        <a:buChar char="•"/>
        <a:defRPr sz="2400" b="0">
          <a:solidFill>
            <a:srgbClr val="000000"/>
          </a:solidFill>
          <a:latin typeface="Calibri"/>
          <a:ea typeface="宋体" charset="-122"/>
        </a:defRPr>
      </a:lvl3pPr>
      <a:lvl4pPr marL="1600200" indent="-228600" algn="l" eaLnBrk="1" fontAlgn="base" hangingPunct="1">
        <a:spcBef>
          <a:spcPct val="20000"/>
        </a:spcBef>
        <a:spcAft>
          <a:spcPct val="0"/>
        </a:spcAft>
        <a:buFontTx/>
        <a:buChar char="–"/>
        <a:defRPr sz="2000" b="0">
          <a:solidFill>
            <a:srgbClr val="000000"/>
          </a:solidFill>
          <a:latin typeface="Calibri"/>
          <a:ea typeface="宋体" charset="-122"/>
        </a:defRPr>
      </a:lvl4pPr>
      <a:lvl5pPr marL="2057400" indent="-228600" algn="l" eaLnBrk="1" fontAlgn="base" hangingPunct="1">
        <a:spcBef>
          <a:spcPct val="20000"/>
        </a:spcBef>
        <a:spcAft>
          <a:spcPct val="0"/>
        </a:spcAft>
        <a:buFontTx/>
        <a:buChar char="»"/>
        <a:defRPr sz="2000" b="0">
          <a:solidFill>
            <a:srgbClr val="000000"/>
          </a:solidFill>
          <a:latin typeface="Calibri"/>
          <a:ea typeface="宋体" charset="-122"/>
        </a:defRPr>
      </a:lvl5pPr>
    </p:bodyStyle>
    <p:otherStyle>
      <a:lvl1pPr marL="0" indent="0" algn="l" eaLnBrk="1" fontAlgn="base" latinLnBrk="1" hangingPunct="1">
        <a:buFontTx/>
        <a:buNone/>
        <a:defRPr sz="1800" b="0">
          <a:solidFill>
            <a:srgbClr val="000000"/>
          </a:solidFill>
          <a:latin typeface="Calibri"/>
          <a:ea typeface="宋体" charset="-122"/>
        </a:defRPr>
      </a:lvl1pPr>
      <a:lvl2pPr marL="457200" indent="-457200" algn="l" eaLnBrk="1" fontAlgn="base" latinLnBrk="1" hangingPunct="1">
        <a:buFontTx/>
        <a:buNone/>
        <a:defRPr sz="1800" b="0">
          <a:solidFill>
            <a:srgbClr val="000000"/>
          </a:solidFill>
          <a:latin typeface="Calibri"/>
          <a:ea typeface="宋体" charset="-122"/>
        </a:defRPr>
      </a:lvl2pPr>
      <a:lvl3pPr marL="914400" indent="-914400" algn="l" eaLnBrk="1" fontAlgn="base" latinLnBrk="1" hangingPunct="1">
        <a:buFontTx/>
        <a:buNone/>
        <a:defRPr sz="1800" b="0">
          <a:solidFill>
            <a:srgbClr val="000000"/>
          </a:solidFill>
          <a:latin typeface="Calibri"/>
          <a:ea typeface="宋体" charset="-122"/>
        </a:defRPr>
      </a:lvl3pPr>
      <a:lvl4pPr marL="1371600" indent="-1371600" algn="l" eaLnBrk="1" fontAlgn="base" latinLnBrk="1" hangingPunct="1">
        <a:buFontTx/>
        <a:buNone/>
        <a:defRPr sz="1800" b="0">
          <a:solidFill>
            <a:srgbClr val="000000"/>
          </a:solidFill>
          <a:latin typeface="Calibri"/>
          <a:ea typeface="宋体" charset="-122"/>
        </a:defRPr>
      </a:lvl4pPr>
      <a:lvl5pPr marL="1828800" indent="-1828800" algn="l" eaLnBrk="1" fontAlgn="base" latinLnBrk="1" hangingPunct="1">
        <a:buFontTx/>
        <a:buNone/>
        <a:defRPr sz="1800" b="0">
          <a:solidFill>
            <a:srgbClr val="000000"/>
          </a:solidFill>
          <a:latin typeface="Calibri"/>
          <a:ea typeface="宋体" charset="-122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048598"/>
          <p:cNvSpPr>
            <a:spLocks noGrp="1"/>
          </p:cNvSpPr>
          <p:nvPr>
            <p:ph type="ctrTitle"/>
          </p:nvPr>
        </p:nvSpPr>
        <p:spPr>
          <a:xfrm>
            <a:off x="1" y="4800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eaLnBrk="1" fontAlgn="base" latin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b="1" dirty="0">
                <a:solidFill>
                  <a:srgbClr val="003366"/>
                </a:solidFill>
                <a:latin typeface="+mn-lt"/>
              </a:rPr>
              <a:t>Monthly </a:t>
            </a:r>
            <a:r>
              <a:rPr lang="en-US" altLang="zh-CN" b="1" dirty="0">
                <a:solidFill>
                  <a:srgbClr val="003366"/>
                </a:solidFill>
                <a:latin typeface="+mn-lt"/>
              </a:rPr>
              <a:t>Statement</a:t>
            </a:r>
            <a:br>
              <a:rPr lang="en-US" altLang="zh-CN" b="1" dirty="0">
                <a:solidFill>
                  <a:srgbClr val="003366"/>
                </a:solidFill>
                <a:latin typeface="+mn-lt"/>
              </a:rPr>
            </a:br>
            <a:r>
              <a:rPr lang="en-GB" altLang="zh-CN" sz="4000" b="1" dirty="0">
                <a:solidFill>
                  <a:srgbClr val="003366"/>
                </a:solidFill>
                <a:latin typeface="+mn-lt"/>
              </a:rPr>
              <a:t>November’</a:t>
            </a:r>
            <a:r>
              <a:rPr lang="zh-CN" altLang="en-US" sz="4000" b="1" dirty="0">
                <a:solidFill>
                  <a:srgbClr val="003366"/>
                </a:solidFill>
                <a:latin typeface="+mn-lt"/>
              </a:rPr>
              <a:t>202</a:t>
            </a:r>
            <a:r>
              <a:rPr lang="en-GB" altLang="zh-CN" sz="4000" b="1" dirty="0">
                <a:solidFill>
                  <a:srgbClr val="003366"/>
                </a:solidFill>
                <a:latin typeface="+mn-lt"/>
              </a:rPr>
              <a:t>3</a:t>
            </a:r>
            <a:endParaRPr lang="zh-CN" altLang="en-US" sz="4000" b="1" dirty="0">
              <a:latin typeface="+mn-lt"/>
            </a:endParaRPr>
          </a:p>
        </p:txBody>
      </p:sp>
      <p:sp>
        <p:nvSpPr>
          <p:cNvPr id="1048600" name="Rectangle 1048599"/>
          <p:cNvSpPr/>
          <p:nvPr/>
        </p:nvSpPr>
        <p:spPr>
          <a:xfrm>
            <a:off x="0" y="5867400"/>
            <a:ext cx="9144000" cy="503237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defRPr>
            </a:lvl1pPr>
            <a:lvl2pPr marL="4572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defRPr>
            </a:lvl2pPr>
            <a:lvl3pPr marL="9144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defRPr>
            </a:lvl3pPr>
            <a:lvl4pPr marL="13716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defRPr>
            </a:lvl4pPr>
            <a:lvl5pPr marL="1828800" indent="0" algn="l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u="none" baseline="0" dirty="0">
                <a:solidFill>
                  <a:srgbClr val="FFFF00"/>
                </a:solidFill>
                <a:latin typeface="+mn-lt"/>
                <a:sym typeface="Arial" charset="0"/>
              </a:rPr>
              <a:t>Yellow Unit-2</a:t>
            </a:r>
          </a:p>
        </p:txBody>
      </p:sp>
      <p:pic>
        <p:nvPicPr>
          <p:cNvPr id="8" name="Picture 7" descr="A large building with trees in front of it&#10;&#10;Description automatically generated with low confidence">
            <a:extLst>
              <a:ext uri="{FF2B5EF4-FFF2-40B4-BE49-F238E27FC236}">
                <a16:creationId xmlns:a16="http://schemas.microsoft.com/office/drawing/2014/main" id="{E43ED21A-30E8-243C-AE6E-9D01005AB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0"/>
            <a:ext cx="9220199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C4CA-5B54-47D2-B57C-F2CEE635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</p:spPr>
        <p:txBody>
          <a:bodyPr/>
          <a:lstStyle/>
          <a:p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</a:t>
            </a:r>
            <a:r>
              <a:rPr lang="en-US" altLang="en-US" sz="4200" b="1" dirty="0">
                <a:latin typeface="+mn-lt"/>
                <a:ea typeface="Arial" charset="0"/>
                <a:sym typeface="Arial" charset="0"/>
              </a:rPr>
              <a:t>DOT</a:t>
            </a:r>
            <a:endParaRPr lang="en-GB" sz="4200" dirty="0">
              <a:latin typeface="+mn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0DD579-52CA-FFCF-8D59-00CFD93BC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256576"/>
              </p:ext>
            </p:extLst>
          </p:nvPr>
        </p:nvGraphicFramePr>
        <p:xfrm>
          <a:off x="466725" y="1828800"/>
          <a:ext cx="821055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5875">
                  <a:extLst>
                    <a:ext uri="{9D8B030D-6E8A-4147-A177-3AD203B41FA5}">
                      <a16:colId xmlns:a16="http://schemas.microsoft.com/office/drawing/2014/main" val="4137484015"/>
                    </a:ext>
                  </a:extLst>
                </a:gridCol>
                <a:gridCol w="3114675">
                  <a:extLst>
                    <a:ext uri="{9D8B030D-6E8A-4147-A177-3AD203B41FA5}">
                      <a16:colId xmlns:a16="http://schemas.microsoft.com/office/drawing/2014/main" val="1502843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200" dirty="0"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612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Implant Removal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0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Ilizarov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0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Osteomyelitis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13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Flap Coverage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868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Others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26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48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048588"/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Emergency</a:t>
            </a:r>
          </a:p>
        </p:txBody>
      </p:sp>
      <p:graphicFrame>
        <p:nvGraphicFramePr>
          <p:cNvPr id="4194307" name="Table 41943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809367"/>
              </p:ext>
            </p:extLst>
          </p:nvPr>
        </p:nvGraphicFramePr>
        <p:xfrm>
          <a:off x="685800" y="2514600"/>
          <a:ext cx="7772400" cy="2230437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Working Days</a:t>
                      </a: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05</a:t>
                      </a:r>
                      <a:endParaRPr lang="zh-CN" altLang="en-US" sz="2800" dirty="0">
                        <a:latin typeface="+mn-lt"/>
                      </a:endParaRP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Patients at Emergency</a:t>
                      </a: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527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537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Patients Admitted</a:t>
                      </a: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203</a:t>
                      </a:r>
                      <a:endParaRPr lang="zh-CN" altLang="en-US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04859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EOT</a:t>
            </a:r>
          </a:p>
        </p:txBody>
      </p:sp>
      <p:graphicFrame>
        <p:nvGraphicFramePr>
          <p:cNvPr id="4194309" name="Table 41943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462905"/>
              </p:ext>
            </p:extLst>
          </p:nvPr>
        </p:nvGraphicFramePr>
        <p:xfrm>
          <a:off x="1462882" y="2686050"/>
          <a:ext cx="6218236" cy="1485899"/>
        </p:xfrm>
        <a:graphic>
          <a:graphicData uri="http://schemas.openxmlformats.org/drawingml/2006/table">
            <a:tbl>
              <a:tblPr/>
              <a:tblGrid>
                <a:gridCol w="4175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537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Working Days</a:t>
                      </a: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05</a:t>
                      </a:r>
                      <a:endParaRPr lang="zh-CN" altLang="en-US" sz="2800" dirty="0">
                        <a:latin typeface="+mn-lt"/>
                      </a:endParaRP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362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Patients at EOT</a:t>
                      </a: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</a:rPr>
                        <a:t>181</a:t>
                      </a:r>
                      <a:endParaRPr lang="zh-CN" altLang="en-US" sz="2800" dirty="0">
                        <a:latin typeface="+mn-lt"/>
                      </a:endParaRPr>
                    </a:p>
                  </a:txBody>
                  <a:tcPr marL="68571" marR="68571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048600"/>
          <p:cNvSpPr>
            <a:spLocks noGrp="1"/>
          </p:cNvSpPr>
          <p:nvPr>
            <p:ph type="title"/>
          </p:nvPr>
        </p:nvSpPr>
        <p:spPr>
          <a:xfrm>
            <a:off x="0" y="317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OPD</a:t>
            </a:r>
          </a:p>
        </p:txBody>
      </p:sp>
      <p:graphicFrame>
        <p:nvGraphicFramePr>
          <p:cNvPr id="4194310" name="Table 41943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287749"/>
              </p:ext>
            </p:extLst>
          </p:nvPr>
        </p:nvGraphicFramePr>
        <p:xfrm>
          <a:off x="495300" y="1981200"/>
          <a:ext cx="8153400" cy="3224657"/>
        </p:xfrm>
        <a:graphic>
          <a:graphicData uri="http://schemas.openxmlformats.org/drawingml/2006/table">
            <a:tbl>
              <a:tblPr/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Working Days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04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106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Patients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New Patient 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Old Patient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736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587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149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Patients Admitted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13</a:t>
                      </a:r>
                      <a:endParaRPr lang="en-US" altLang="en-US" sz="2800" b="1" dirty="0">
                        <a:solidFill>
                          <a:srgbClr val="FFFFFF"/>
                        </a:solidFill>
                        <a:latin typeface="+mn-lt"/>
                        <a:ea typeface="Cambria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Content Placeholder 1048601"/>
          <p:cNvSpPr>
            <a:spLocks noGrp="1"/>
          </p:cNvSpPr>
          <p:nvPr>
            <p:ph idx="1"/>
          </p:nvPr>
        </p:nvSpPr>
        <p:spPr>
          <a:xfrm>
            <a:off x="0" y="2636837"/>
            <a:ext cx="9143999" cy="1757362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  <a:defRPr sz="3200" b="0">
                <a:solidFill>
                  <a:srgbClr val="000000"/>
                </a:solidFill>
                <a:latin typeface="Calibri"/>
                <a:ea typeface="宋体" charset="-122"/>
              </a:defRPr>
            </a:lvl1pPr>
            <a:lvl2pPr marL="742950" indent="-285750" algn="l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–"/>
              <a:defRPr sz="2800" b="0">
                <a:solidFill>
                  <a:srgbClr val="000000"/>
                </a:solidFill>
                <a:latin typeface="Calibri"/>
                <a:ea typeface="宋体" charset="-122"/>
              </a:defRPr>
            </a:lvl2pPr>
            <a:lvl3pPr marL="1143000" indent="-228600" algn="l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  <a:defRPr sz="2400" b="0">
                <a:solidFill>
                  <a:srgbClr val="000000"/>
                </a:solidFill>
                <a:latin typeface="Calibri"/>
                <a:ea typeface="宋体" charset="-122"/>
              </a:defRPr>
            </a:lvl3pPr>
            <a:lvl4pPr marL="1600200" indent="-228600" algn="l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–"/>
              <a:defRPr sz="2000" b="0">
                <a:solidFill>
                  <a:srgbClr val="000000"/>
                </a:solidFill>
                <a:latin typeface="Calibri"/>
                <a:ea typeface="宋体" charset="-122"/>
              </a:defRPr>
            </a:lvl4pPr>
            <a:lvl5pPr marL="2057400" indent="-228600" algn="l"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»"/>
              <a:defRPr sz="2000" b="0">
                <a:solidFill>
                  <a:srgbClr val="000000"/>
                </a:solidFill>
                <a:latin typeface="Calibri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</a:pPr>
            <a:r>
              <a:rPr lang="en-US" altLang="en-US" b="1" u="none" baseline="0" dirty="0">
                <a:solidFill>
                  <a:srgbClr val="FFFFFF"/>
                </a:solidFill>
                <a:latin typeface="+mn-lt"/>
                <a:ea typeface="Arial" charset="0"/>
                <a:sym typeface="Arial" charset="0"/>
              </a:rPr>
              <a:t>Death: </a:t>
            </a:r>
            <a:r>
              <a:rPr lang="en-GB" altLang="en-US" b="1" u="none" baseline="0" dirty="0">
                <a:solidFill>
                  <a:srgbClr val="FFFFFF"/>
                </a:solidFill>
                <a:latin typeface="+mn-lt"/>
                <a:ea typeface="Arial" charset="0"/>
                <a:sym typeface="Arial" charset="0"/>
              </a:rPr>
              <a:t>Nil</a:t>
            </a:r>
            <a:endParaRPr lang="en-US" altLang="en-US" b="1" u="none" baseline="0" dirty="0">
              <a:solidFill>
                <a:srgbClr val="FFFFFF"/>
              </a:solidFill>
              <a:latin typeface="+mn-lt"/>
              <a:ea typeface="Arial" charset="0"/>
              <a:sym typeface="Arial" charset="0"/>
            </a:endParaRPr>
          </a:p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None/>
            </a:pPr>
            <a:r>
              <a:rPr lang="en-US" altLang="en-US" b="1" u="none" baseline="0" dirty="0">
                <a:solidFill>
                  <a:srgbClr val="FFFFFF"/>
                </a:solidFill>
                <a:latin typeface="+mn-lt"/>
                <a:ea typeface="Arial" charset="0"/>
                <a:sym typeface="Arial" charset="0"/>
              </a:rPr>
              <a:t>Complications Until </a:t>
            </a:r>
            <a:r>
              <a:rPr lang="en-US" altLang="en-US" b="1" dirty="0">
                <a:solidFill>
                  <a:srgbClr val="FFFFFF"/>
                </a:solidFill>
                <a:latin typeface="+mn-lt"/>
                <a:ea typeface="Arial" charset="0"/>
                <a:sym typeface="Arial" charset="0"/>
              </a:rPr>
              <a:t>D</a:t>
            </a:r>
            <a:r>
              <a:rPr lang="en-US" altLang="en-US" b="1" u="none" baseline="0" dirty="0">
                <a:solidFill>
                  <a:srgbClr val="FFFFFF"/>
                </a:solidFill>
                <a:latin typeface="+mn-lt"/>
                <a:ea typeface="Arial" charset="0"/>
                <a:sym typeface="Arial" charset="0"/>
              </a:rPr>
              <a:t>ischarge: Nil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Thank You ">
            <a:extLst>
              <a:ext uri="{FF2B5EF4-FFF2-40B4-BE49-F238E27FC236}">
                <a16:creationId xmlns:a16="http://schemas.microsoft.com/office/drawing/2014/main" id="{47FC5204-6F37-C409-D970-1E2BCFA61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" y="1143000"/>
            <a:ext cx="91440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9B375A-6585-815C-64E3-4372D25215A3}"/>
              </a:ext>
            </a:extLst>
          </p:cNvPr>
          <p:cNvSpPr txBox="1"/>
          <p:nvPr/>
        </p:nvSpPr>
        <p:spPr>
          <a:xfrm>
            <a:off x="228600" y="3200400"/>
            <a:ext cx="3962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dirty="0">
                <a:latin typeface="Arial Narrow" panose="020B0606020202030204" pitchFamily="34" charset="0"/>
              </a:rPr>
              <a:t> </a:t>
            </a:r>
            <a:r>
              <a:rPr lang="en-GB" sz="6300" b="1" dirty="0">
                <a:solidFill>
                  <a:srgbClr val="FFC000"/>
                </a:solidFill>
                <a:latin typeface="+mn-lt"/>
              </a:rPr>
              <a:t>Thank You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048591"/>
          <p:cNvSpPr>
            <a:spLocks noGrp="1"/>
          </p:cNvSpPr>
          <p:nvPr>
            <p:ph type="title"/>
          </p:nvPr>
        </p:nvSpPr>
        <p:spPr>
          <a:xfrm>
            <a:off x="468312" y="44450"/>
            <a:ext cx="8229600" cy="9810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695168-27FB-A39E-6E36-0469C1E227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984977"/>
              </p:ext>
            </p:extLst>
          </p:nvPr>
        </p:nvGraphicFramePr>
        <p:xfrm>
          <a:off x="1295400" y="2743200"/>
          <a:ext cx="6553200" cy="1870074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037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Working Days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09</a:t>
                      </a:r>
                      <a:endParaRPr lang="zh-CN" altLang="en-US" sz="28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037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Cases Operated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</a:rPr>
                        <a:t>76</a:t>
                      </a:r>
                      <a:endParaRPr lang="zh-CN" altLang="en-US" sz="28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 cont.</a:t>
            </a:r>
          </a:p>
        </p:txBody>
      </p:sp>
      <p:graphicFrame>
        <p:nvGraphicFramePr>
          <p:cNvPr id="4194308" name="Table 41943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166095"/>
              </p:ext>
            </p:extLst>
          </p:nvPr>
        </p:nvGraphicFramePr>
        <p:xfrm>
          <a:off x="457200" y="1371600"/>
          <a:ext cx="8229600" cy="4145280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9644"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Upper </a:t>
                      </a:r>
                      <a:r>
                        <a:rPr lang="en-US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Limb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CN" altLang="en-US" sz="2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756">
                <a:tc>
                  <a:txBody>
                    <a:bodyPr/>
                    <a:lstStyle/>
                    <a:p>
                      <a:pPr lvl="0" algn="l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Proximal </a:t>
                      </a: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Humerus</a:t>
                      </a: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PHILOS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Narrow DCP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051">
                <a:tc>
                  <a:txBody>
                    <a:bodyPr/>
                    <a:lstStyle/>
                    <a:p>
                      <a:pPr lvl="0" algn="l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Humerus </a:t>
                      </a:r>
                      <a:endParaRPr lang="en-GB" altLang="en-US" sz="2300" b="1" dirty="0">
                        <a:solidFill>
                          <a:srgbClr val="FFFFFF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Posterior  Approach                          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944032"/>
                  </a:ext>
                </a:extLst>
              </a:tr>
              <a:tr h="722572">
                <a:tc>
                  <a:txBody>
                    <a:bodyPr/>
                    <a:lstStyle/>
                    <a:p>
                      <a:pPr algn="l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Radius-Ulna Fracture</a:t>
                      </a:r>
                    </a:p>
                  </a:txBody>
                  <a:tcPr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7298"/>
                  </a:ext>
                </a:extLst>
              </a:tr>
              <a:tr h="831908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Distal Radius-Ulna Fracture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Volar Locking Plate</a:t>
                      </a:r>
                    </a:p>
                  </a:txBody>
                  <a:tcPr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  <a:p>
                      <a:pPr algn="ctr"/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20986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048587"/>
          <p:cNvSpPr>
            <a:spLocks noGrp="1"/>
          </p:cNvSpPr>
          <p:nvPr>
            <p:ph type="title"/>
          </p:nvPr>
        </p:nvSpPr>
        <p:spPr>
          <a:xfrm>
            <a:off x="-3512" y="1"/>
            <a:ext cx="9147511" cy="99059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 cont.</a:t>
            </a:r>
          </a:p>
        </p:txBody>
      </p:sp>
      <p:graphicFrame>
        <p:nvGraphicFramePr>
          <p:cNvPr id="4194306" name="Table 41943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228329"/>
              </p:ext>
            </p:extLst>
          </p:nvPr>
        </p:nvGraphicFramePr>
        <p:xfrm>
          <a:off x="318173" y="1414723"/>
          <a:ext cx="8504140" cy="4028553"/>
        </p:xfrm>
        <a:graphic>
          <a:graphicData uri="http://schemas.openxmlformats.org/drawingml/2006/table">
            <a:tbl>
              <a:tblPr/>
              <a:tblGrid>
                <a:gridCol w="535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532"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Limb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38</a:t>
                      </a:r>
                      <a:endParaRPr lang="zh-CN" altLang="en-US" sz="2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834">
                <a:tc>
                  <a:txBody>
                    <a:bodyPr/>
                    <a:lstStyle/>
                    <a:p>
                      <a:pPr lvl="0" algn="l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Neck of Femur Fracture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Hemiarthroplasty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663">
                <a:tc>
                  <a:txBody>
                    <a:bodyPr/>
                    <a:lstStyle/>
                    <a:p>
                      <a:pPr lvl="0" algn="l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Intertrochanteric Fracture         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DHS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PFN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493">
                <a:tc>
                  <a:txBody>
                    <a:bodyPr/>
                    <a:lstStyle/>
                    <a:p>
                      <a:pPr lvl="0" algn="l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Subtrochanteric Fracture 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PFN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DCS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605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56AD-03A7-A66B-631A-57F533C0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</p:spPr>
        <p:txBody>
          <a:bodyPr/>
          <a:lstStyle/>
          <a:p>
            <a:r>
              <a:rPr lang="en-GB" sz="4200" b="1" dirty="0">
                <a:latin typeface="+mn-lt"/>
                <a:ea typeface="Cambria" panose="02040503050406030204" pitchFamily="18" charset="0"/>
              </a:rPr>
              <a:t>Statement of COT cont.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4B69CA-83DA-A47D-40DC-3702F58A8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039955"/>
              </p:ext>
            </p:extLst>
          </p:nvPr>
        </p:nvGraphicFramePr>
        <p:xfrm>
          <a:off x="457200" y="1472701"/>
          <a:ext cx="8229600" cy="392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84649524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96753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Limb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38</a:t>
                      </a:r>
                      <a:endParaRPr lang="zh-CN" altLang="en-US" sz="2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7291617"/>
                  </a:ext>
                </a:extLst>
              </a:tr>
              <a:tr h="670306">
                <a:tc>
                  <a:txBody>
                    <a:bodyPr/>
                    <a:lstStyle/>
                    <a:p>
                      <a:pPr lvl="0" algn="l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</a:t>
                      </a: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Femur </a:t>
                      </a:r>
                      <a:r>
                        <a:rPr lang="en-US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Fracture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IMIL Nail 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DFN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Broad DCP</a:t>
                      </a:r>
                    </a:p>
                    <a:p>
                      <a:pPr marL="342900" lvl="0" indent="-342900" algn="l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US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K-Nail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301156"/>
                  </a:ext>
                </a:extLst>
              </a:tr>
              <a:tr h="670306">
                <a:tc>
                  <a:txBody>
                    <a:bodyPr/>
                    <a:lstStyle/>
                    <a:p>
                      <a:pPr marL="0" marR="0" lvl="0" indent="0" algn="l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Distal Femur </a:t>
                      </a:r>
                    </a:p>
                    <a:p>
                      <a:pPr marL="342900" marR="0" lvl="0" indent="-342900" algn="l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DFLP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115098"/>
                  </a:ext>
                </a:extLst>
              </a:tr>
              <a:tr h="670306">
                <a:tc>
                  <a:txBody>
                    <a:bodyPr/>
                    <a:lstStyle/>
                    <a:p>
                      <a:pPr marL="0" marR="0" lvl="0" indent="0" algn="l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Tibial Plateau Fracture 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811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2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56AD-03A7-A66B-631A-57F533C0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</p:spPr>
        <p:txBody>
          <a:bodyPr/>
          <a:lstStyle/>
          <a:p>
            <a:r>
              <a:rPr lang="en-GB" sz="4200" b="1" dirty="0">
                <a:latin typeface="+mn-lt"/>
                <a:ea typeface="Cambria" panose="02040503050406030204" pitchFamily="18" charset="0"/>
              </a:rPr>
              <a:t>Statement of COT cont.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54B69CA-83DA-A47D-40DC-3702F58A8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116322"/>
              </p:ext>
            </p:extLst>
          </p:nvPr>
        </p:nvGraphicFramePr>
        <p:xfrm>
          <a:off x="457200" y="1447800"/>
          <a:ext cx="8229600" cy="2585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846495245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96753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Lower Limb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38</a:t>
                      </a:r>
                      <a:endParaRPr lang="zh-CN" altLang="en-US" sz="2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7291617"/>
                  </a:ext>
                </a:extLst>
              </a:tr>
              <a:tr h="670306">
                <a:tc>
                  <a:txBody>
                    <a:bodyPr/>
                    <a:lstStyle/>
                    <a:p>
                      <a:pPr marL="0" marR="0" lvl="0" indent="0" algn="l" defTabSz="91440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Tibia-Fibula Fracture</a:t>
                      </a:r>
                    </a:p>
                    <a:p>
                      <a:pPr marL="342900" marR="0" lvl="0" indent="-342900" algn="l" defTabSz="91440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sz="2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IMIL Nail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  <a:p>
                      <a:pPr algn="ctr"/>
                      <a:r>
                        <a:rPr lang="en-GB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301156"/>
                  </a:ext>
                </a:extLst>
              </a:tr>
              <a:tr h="670306">
                <a:tc>
                  <a:txBody>
                    <a:bodyPr/>
                    <a:lstStyle/>
                    <a:p>
                      <a:pPr marL="0" marR="0" lvl="0" indent="0" algn="l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Distal Tibial Fracture</a:t>
                      </a:r>
                    </a:p>
                    <a:p>
                      <a:pPr marL="342900" marR="0" lvl="0" indent="-342900" algn="l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Distal Tibial Metaphyseal Plate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marL="0" marR="0" lvl="0" indent="0" algn="ctr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300" b="1" dirty="0">
                          <a:solidFill>
                            <a:srgbClr val="FFFFFF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115098"/>
                  </a:ext>
                </a:extLst>
              </a:tr>
              <a:tr h="520827">
                <a:tc>
                  <a:txBody>
                    <a:bodyPr/>
                    <a:lstStyle/>
                    <a:p>
                      <a:pPr lvl="0" algn="l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Ankle Fracture </a:t>
                      </a:r>
                      <a:endParaRPr lang="en-US" altLang="en-US" sz="2300" b="1" dirty="0">
                        <a:solidFill>
                          <a:schemeClr val="bg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277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18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80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 cont.</a:t>
            </a:r>
          </a:p>
        </p:txBody>
      </p:sp>
      <p:graphicFrame>
        <p:nvGraphicFramePr>
          <p:cNvPr id="4194304" name="Table 41943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926557"/>
              </p:ext>
            </p:extLst>
          </p:nvPr>
        </p:nvGraphicFramePr>
        <p:xfrm>
          <a:off x="495300" y="1371600"/>
          <a:ext cx="8153400" cy="3272156"/>
        </p:xfrm>
        <a:graphic>
          <a:graphicData uri="http://schemas.openxmlformats.org/drawingml/2006/table">
            <a:tbl>
              <a:tblPr/>
              <a:tblGrid>
                <a:gridCol w="590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070"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Special Cases</a:t>
                      </a:r>
                      <a:endParaRPr lang="en-US" altLang="en-US" sz="26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24</a:t>
                      </a:r>
                      <a:endParaRPr lang="zh-CN" altLang="en-US" sz="2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Spine 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PLID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Burst #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135145"/>
                  </a:ext>
                </a:extLst>
              </a:tr>
              <a:tr h="683038">
                <a:tc>
                  <a:txBody>
                    <a:bodyPr/>
                    <a:lstStyle/>
                    <a:p>
                      <a:pPr marL="0" lvl="0" indent="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AVN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Core Decompression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984293"/>
                  </a:ext>
                </a:extLst>
              </a:tr>
              <a:tr h="683038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Giant Cell </a:t>
                      </a:r>
                      <a:r>
                        <a:rPr lang="en-US" altLang="en-US" sz="2000" b="1" dirty="0" err="1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Tumour</a:t>
                      </a:r>
                      <a:r>
                        <a:rPr lang="en-US" altLang="en-US" sz="20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altLang="en-US" sz="20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Curettage &amp; Biopsy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08075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COT cont.</a:t>
            </a:r>
          </a:p>
        </p:txBody>
      </p:sp>
      <p:graphicFrame>
        <p:nvGraphicFramePr>
          <p:cNvPr id="4194304" name="Table 41943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959849"/>
              </p:ext>
            </p:extLst>
          </p:nvPr>
        </p:nvGraphicFramePr>
        <p:xfrm>
          <a:off x="495300" y="1447800"/>
          <a:ext cx="8153400" cy="3754312"/>
        </p:xfrm>
        <a:graphic>
          <a:graphicData uri="http://schemas.openxmlformats.org/drawingml/2006/table">
            <a:tbl>
              <a:tblPr/>
              <a:tblGrid>
                <a:gridCol w="552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070"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600" b="1" dirty="0">
                          <a:solidFill>
                            <a:schemeClr val="tx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Special Cases</a:t>
                      </a:r>
                      <a:endParaRPr lang="en-US" altLang="en-US" sz="2600" b="1" dirty="0"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6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24</a:t>
                      </a:r>
                      <a:endParaRPr lang="zh-CN" altLang="en-US" sz="26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891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Exostosis</a:t>
                      </a:r>
                    </a:p>
                    <a:p>
                      <a:pPr marL="342900" marR="0" lvl="0" indent="-34290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Extra-periosteal Excision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373679"/>
                  </a:ext>
                </a:extLst>
              </a:tr>
              <a:tr h="655891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Implant Failure</a:t>
                      </a:r>
                    </a:p>
                    <a:p>
                      <a:pPr marL="342900" marR="0" lvl="0" indent="-34290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Femur Fracture</a:t>
                      </a:r>
                    </a:p>
                    <a:p>
                      <a:pPr marL="342900" marR="0" lvl="0" indent="-342900" algn="just" defTabSz="914400" eaLnBrk="1" fontAlgn="base" latinLnBrk="1" hangingPunct="1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Shaft of Radius-Ulna Fracture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1743359"/>
                  </a:ext>
                </a:extLst>
              </a:tr>
              <a:tr h="669418">
                <a:tc>
                  <a:txBody>
                    <a:bodyPr/>
                    <a:lstStyle/>
                    <a:p>
                      <a:pPr marL="0" lvl="0" indent="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Non-union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Ilizarov</a:t>
                      </a:r>
                    </a:p>
                    <a:p>
                      <a:pPr marL="342900" lvl="0" indent="-342900" algn="just" eaLnBrk="1" latinLnBrk="1" hangingPunct="1">
                        <a:lnSpc>
                          <a:spcPct val="113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n-GB" altLang="en-US" sz="23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ORIF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en-US" sz="2400" b="1" dirty="0">
                          <a:solidFill>
                            <a:schemeClr val="bg1"/>
                          </a:solidFill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615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69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048586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Calibri Light"/>
                <a:ea typeface="宋体" charset="-122"/>
              </a:defRPr>
            </a:lvl1pPr>
            <a:lvl2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 marL="0" indent="0"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 sz="4400" b="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</a:lstStyle>
          <a:p>
            <a:pPr marL="0" lvl="0" indent="0" algn="ctr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00" b="1" u="none" baseline="0" dirty="0">
                <a:solidFill>
                  <a:srgbClr val="000000"/>
                </a:solidFill>
                <a:latin typeface="+mn-lt"/>
                <a:ea typeface="Arial" charset="0"/>
                <a:sym typeface="Arial" charset="0"/>
              </a:rPr>
              <a:t>Statement of DOT</a:t>
            </a:r>
          </a:p>
        </p:txBody>
      </p:sp>
      <p:graphicFrame>
        <p:nvGraphicFramePr>
          <p:cNvPr id="4194305" name="Table 41943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8609922"/>
              </p:ext>
            </p:extLst>
          </p:nvPr>
        </p:nvGraphicFramePr>
        <p:xfrm>
          <a:off x="1314449" y="2493963"/>
          <a:ext cx="6515099" cy="1870074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5037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Working Days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09</a:t>
                      </a:r>
                      <a:endParaRPr lang="zh-CN" altLang="en-US" sz="28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037">
                <a:tc>
                  <a:txBody>
                    <a:bodyPr/>
                    <a:lstStyle/>
                    <a:p>
                      <a:pPr lvl="0" algn="just" eaLnBrk="1" latinLnBrk="1" hangingPunct="1">
                        <a:lnSpc>
                          <a:spcPct val="113000"/>
                        </a:lnSpc>
                      </a:pPr>
                      <a:r>
                        <a:rPr lang="en-US" altLang="en-US" sz="2800" b="1" dirty="0">
                          <a:solidFill>
                            <a:srgbClr val="FFFFFF"/>
                          </a:solidFill>
                          <a:latin typeface="+mn-lt"/>
                          <a:ea typeface="Cambria" pitchFamily="18" charset="0"/>
                        </a:rPr>
                        <a:t>Total Case Operated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latinLnBrk="1" hangingPunct="1">
                        <a:lnSpc>
                          <a:spcPct val="113000"/>
                        </a:lnSpc>
                      </a:pPr>
                      <a:r>
                        <a:rPr lang="en-GB" altLang="zh-CN" sz="2800" b="1" dirty="0">
                          <a:solidFill>
                            <a:srgbClr val="FFFFFF"/>
                          </a:solidFill>
                          <a:latin typeface="+mn-lt"/>
                        </a:rPr>
                        <a:t>65</a:t>
                      </a:r>
                      <a:endParaRPr lang="zh-CN" altLang="en-US" sz="28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L>
                    <a:lnR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R>
                    <a:lnT w="381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DEF6F1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D9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00808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8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0000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0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686B5D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6666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523E26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289</Words>
  <Application>Microsoft Office PowerPoint</Application>
  <PresentationFormat>On-screen Show (4:3)</PresentationFormat>
  <Paragraphs>159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</vt:lpstr>
      <vt:lpstr>Monthly Statement November’2023</vt:lpstr>
      <vt:lpstr>Statement of COT</vt:lpstr>
      <vt:lpstr>Statement of COT cont.</vt:lpstr>
      <vt:lpstr>Statement of COT cont.</vt:lpstr>
      <vt:lpstr>Statement of COT cont. </vt:lpstr>
      <vt:lpstr>Statement of COT cont. </vt:lpstr>
      <vt:lpstr>Statement of COT cont.</vt:lpstr>
      <vt:lpstr>Statement of COT cont.</vt:lpstr>
      <vt:lpstr>Statement of DOT</vt:lpstr>
      <vt:lpstr>Statement of DOT</vt:lpstr>
      <vt:lpstr>Statement of Emergency</vt:lpstr>
      <vt:lpstr>Statement of EOT</vt:lpstr>
      <vt:lpstr>Statement of OPD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Sourav Nath</cp:lastModifiedBy>
  <cp:revision>898</cp:revision>
  <dcterms:created xsi:type="dcterms:W3CDTF">2010-05-21T20:28:12Z</dcterms:created>
  <dcterms:modified xsi:type="dcterms:W3CDTF">2023-12-08T16:46:02Z</dcterms:modified>
</cp:coreProperties>
</file>