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erverZoom="0">
  <p:sldMasterIdLst>
    <p:sldMasterId id="2147483696" r:id="rId1"/>
  </p:sldMasterIdLst>
  <p:notesMasterIdLst>
    <p:notesMasterId r:id="rId2"/>
  </p:notesMasterIdLst>
  <p:sldIdLst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4" r:id="rId13"/>
    <p:sldId id="335" r:id="rId14"/>
    <p:sldId id="336" r:id="rId15"/>
    <p:sldId id="337" r:id="rId16"/>
    <p:sldId id="338" r:id="rId17"/>
  </p:sldIdLst>
  <p:sldSz type="screen4x3" cy="6858000" cx="9144000"/>
  <p:notesSz cx="6858000" cy="9144000"/>
  <p:defaultTextStyle>
    <a:lvl1pPr algn="l" fontAlgn="base" indent="0" latinLnBrk="1" mar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Arial" charset="0"/>
        <a:ea typeface="Arial" charset="0"/>
        <a:sym typeface="Arial" charset="0"/>
      </a:defRPr>
    </a:lvl1pPr>
    <a:lvl2pPr algn="l" fontAlgn="base" indent="0" latinLnBrk="1" marL="45720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Arial" charset="0"/>
        <a:ea typeface="Arial" charset="0"/>
        <a:sym typeface="Arial" charset="0"/>
      </a:defRPr>
    </a:lvl2pPr>
    <a:lvl3pPr algn="l" fontAlgn="base" indent="0" latinLnBrk="1" marL="91440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Arial" charset="0"/>
        <a:ea typeface="Arial" charset="0"/>
        <a:sym typeface="Arial" charset="0"/>
      </a:defRPr>
    </a:lvl3pPr>
    <a:lvl4pPr algn="l" fontAlgn="base" indent="0" latinLnBrk="1" marL="137160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Arial" charset="0"/>
        <a:ea typeface="Arial" charset="0"/>
        <a:sym typeface="Arial" charset="0"/>
      </a:defRPr>
    </a:lvl4pPr>
    <a:lvl5pPr algn="l" fontAlgn="base" indent="0" latinLnBrk="1" marL="182880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rgbClr val="000000"/>
        </a:solidFill>
        <a:latin typeface="Arial" charset="0"/>
        <a:ea typeface="Arial" charset="0"/>
        <a:sym typeface="Arial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E6E61A"/>
    <a:srgbClr val="F8A208"/>
    <a:srgbClr val="C7E12B"/>
    <a:srgbClr val="C495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21575" autoAdjust="0"/>
    <p:restoredTop sz="94652" autoAdjust="0"/>
  </p:normalViewPr>
  <p:slideViewPr>
    <p:cSldViewPr>
      <p:cViewPr varScale="1">
        <p:scale>
          <a:sx n="86" d="100"/>
          <a:sy n="86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Header Placeholder 10486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2"/>
          </a:xfrm>
          <a:prstGeom prst="rect"/>
          <a:noFill/>
          <a:ln>
            <a:noFill/>
          </a:ln>
        </p:spPr>
        <p:txBody>
          <a:bodyPr anchor="t" bIns="45745" lIns="91492" rIns="91492" tIns="45745"/>
          <a:p>
            <a:pPr algn="l" lvl="0"/>
            <a:endParaRPr altLang="en-US" sz="1100" lang="en-US"/>
          </a:p>
        </p:txBody>
      </p:sp>
      <p:sp>
        <p:nvSpPr>
          <p:cNvPr id="1048667" name="Date Placeholder 1048652"/>
          <p:cNvSpPr>
            <a:spLocks noGrp="1"/>
          </p:cNvSpPr>
          <p:nvPr>
            <p:ph type="dt" idx="1"/>
          </p:nvPr>
        </p:nvSpPr>
        <p:spPr>
          <a:xfrm>
            <a:off x="4021137" y="0"/>
            <a:ext cx="3076575" cy="512762"/>
          </a:xfrm>
          <a:prstGeom prst="rect"/>
          <a:noFill/>
          <a:ln>
            <a:noFill/>
          </a:ln>
        </p:spPr>
        <p:txBody>
          <a:bodyPr anchor="t" bIns="45745" lIns="91492" rIns="91492" tIns="45745"/>
          <a:p>
            <a:pPr algn="r" lvl="0"/>
            <a:endParaRPr altLang="en-US" sz="1100" lang="en-US"/>
          </a:p>
        </p:txBody>
      </p:sp>
      <p:sp>
        <p:nvSpPr>
          <p:cNvPr id="1048668" name="Slide Image Placeholder 1048653"/>
          <p:cNvSpPr>
            <a:spLocks noChangeAspect="1" noRot="1" noGrp="1"/>
          </p:cNvSpPr>
          <p:nvPr>
            <p:ph type="sldImg" idx="2"/>
          </p:nvPr>
        </p:nvSpPr>
        <p:spPr>
          <a:xfrm>
            <a:off x="990600" y="766762"/>
            <a:ext cx="5118100" cy="3838575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/>
          <a:p/>
        </p:txBody>
      </p:sp>
      <p:sp>
        <p:nvSpPr>
          <p:cNvPr id="1048669" name="Notes Placeholder 1048654"/>
          <p:cNvSpPr>
            <a:spLocks noGrp="1"/>
          </p:cNvSpPr>
          <p:nvPr>
            <p:ph type="body" sz="quarter" idx="3"/>
          </p:nvPr>
        </p:nvSpPr>
        <p:spPr>
          <a:xfrm>
            <a:off x="709612" y="4862512"/>
            <a:ext cx="5680075" cy="4605337"/>
          </a:xfrm>
          <a:prstGeom prst="rect"/>
          <a:noFill/>
          <a:ln>
            <a:noFill/>
          </a:ln>
        </p:spPr>
        <p:txBody>
          <a:bodyPr anchor="t" bIns="45745" lIns="91492" rIns="91492" tIns="45745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670" name="Footer Placeholder 1048655"/>
          <p:cNvSpPr>
            <a:spLocks noGrp="1"/>
          </p:cNvSpPr>
          <p:nvPr>
            <p:ph type="ftr" sz="quarter" idx="4"/>
          </p:nvPr>
        </p:nvSpPr>
        <p:spPr>
          <a:xfrm>
            <a:off x="0" y="9720262"/>
            <a:ext cx="3076575" cy="512762"/>
          </a:xfrm>
          <a:prstGeom prst="rect"/>
          <a:noFill/>
          <a:ln>
            <a:noFill/>
          </a:ln>
        </p:spPr>
        <p:txBody>
          <a:bodyPr anchor="b" bIns="45745" lIns="91492" rIns="91492" tIns="45745"/>
          <a:p>
            <a:pPr algn="l" lvl="0"/>
            <a:endParaRPr altLang="en-US" sz="1100" lang="en-US"/>
          </a:p>
        </p:txBody>
      </p:sp>
      <p:sp>
        <p:nvSpPr>
          <p:cNvPr id="1048671" name="Slide Number Placeholder 1048656"/>
          <p:cNvSpPr>
            <a:spLocks noGrp="1"/>
          </p:cNvSpPr>
          <p:nvPr>
            <p:ph type="sldNum" sz="quarter" idx="5"/>
          </p:nvPr>
        </p:nvSpPr>
        <p:spPr>
          <a:xfrm>
            <a:off x="4021137" y="9720262"/>
            <a:ext cx="3076575" cy="512762"/>
          </a:xfrm>
          <a:prstGeom prst="rect"/>
          <a:noFill/>
          <a:ln>
            <a:noFill/>
          </a:ln>
        </p:spPr>
        <p:txBody>
          <a:bodyPr anchor="b" bIns="45745" lIns="91492" rIns="91492" tIns="45745"/>
          <a:p>
            <a:pPr algn="r" lvl="0"/>
            <a:fld id="{566ABCEB-ACFC-4714-9973-3DA970169C29}" type="slidenum">
              <a:rPr altLang="en-US" sz="1100" lang="en-US"/>
              <a:pPr algn="r" lvl="0"/>
              <a:t>‹#›</a:t>
            </a:fld>
            <a:endParaRPr altLang="en-US" sz="1100" lang="en-US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104860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algn="r" lvl="0"/>
            <a:fld id="{566ABCEB-ACFC-4714-9973-3DA970169C29}" type="slidenum">
              <a:rPr altLang="en-US" sz="1100" lang="en-US" smtClean="0"/>
              <a:pPr algn="r" lvl="0"/>
              <a:t>1</a:t>
            </a:fld>
            <a:endParaRPr altLang="en-US" sz="1100"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algn="r" lvl="0"/>
            <a:fld id="{566ABCEB-ACFC-4714-9973-3DA970169C29}" type="slidenum">
              <a:rPr altLang="en-US" sz="1100" lang="en-US" smtClean="0"/>
              <a:pPr algn="r" lvl="0"/>
              <a:t>4</a:t>
            </a:fld>
            <a:endParaRPr altLang="en-US" sz="1100"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algn="r" lvl="0"/>
            <a:fld id="{566ABCEB-ACFC-4714-9973-3DA970169C29}" type="slidenum">
              <a:rPr altLang="en-US" sz="1100" lang="en-US" smtClean="0"/>
              <a:pPr algn="r" lvl="0"/>
              <a:t>6</a:t>
            </a:fld>
            <a:endParaRPr altLang="en-US" sz="1100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/>
              <a:t>Click to edit Master subtitle style</a:t>
            </a:r>
            <a:endParaRPr altLang="en-US" lang="zh-CN"/>
          </a:p>
        </p:txBody>
      </p:sp>
      <p:sp>
        <p:nvSpPr>
          <p:cNvPr id="1048595" name="Date Placeholder 104859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96" name="Slide Number Placeholder 104859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97" name="Footer Placeholder 104859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6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</a:p>
        </p:txBody>
      </p:sp>
      <p:sp>
        <p:nvSpPr>
          <p:cNvPr id="1048635" name="Date Placeholder 104862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6" name="Slide Number Placeholder 10486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7" name="Footer Placeholder 104862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</a:p>
        </p:txBody>
      </p:sp>
      <p:sp>
        <p:nvSpPr>
          <p:cNvPr id="1048624" name="Date Placeholder 104861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5" name="Slide Number Placeholder 104862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6" name="Footer Placeholder 1048621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</a:p>
        </p:txBody>
      </p:sp>
      <p:sp>
        <p:nvSpPr>
          <p:cNvPr id="1048583" name="Date Placeholder 104858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84" name="Slide Number Placeholder 104858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85" name="Footer Placeholder 104858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640" name="Date Placeholder 104861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41" name="Slide Number Placeholder 1048612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42" name="Footer Placeholder 104861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64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</a:p>
        </p:txBody>
      </p:sp>
      <p:sp>
        <p:nvSpPr>
          <p:cNvPr id="1048646" name="Date Placeholder 104860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47" name="Slide Number Placeholder 104860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48" name="Footer Placeholder 104860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65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</a:p>
        </p:txBody>
      </p:sp>
      <p:sp>
        <p:nvSpPr>
          <p:cNvPr id="1048654" name="Date Placeholder 104864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55" name="Slide Number Placeholder 10486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56" name="Footer Placeholder 104865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619" name="Date Placeholder 10486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0" name="Slide Number Placeholder 10486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1" name="Footer Placeholder 104863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Date Placeholder 104861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58" name="Slide Number Placeholder 10486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59" name="Footer Placeholder 104861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/>
              <a:t>Click to edit Master text styles</a:t>
            </a:r>
          </a:p>
          <a:p>
            <a:pPr lvl="1"/>
            <a:r>
              <a:rPr altLang="zh-CN" lang="en-US"/>
              <a:t>Second level</a:t>
            </a:r>
          </a:p>
          <a:p>
            <a:pPr lvl="2"/>
            <a:r>
              <a:rPr altLang="zh-CN" lang="en-US"/>
              <a:t>Third level</a:t>
            </a:r>
          </a:p>
          <a:p>
            <a:pPr lvl="3"/>
            <a:r>
              <a:rPr altLang="zh-CN" lang="en-US"/>
              <a:t>Fourth level</a:t>
            </a:r>
          </a:p>
          <a:p>
            <a:pPr lvl="4"/>
            <a:r>
              <a:rPr altLang="zh-CN" lang="en-US"/>
              <a:t>Fifth level</a:t>
            </a:r>
          </a:p>
        </p:txBody>
      </p:sp>
      <p:sp>
        <p:nvSpPr>
          <p:cNvPr id="1048663" name="Date Placeholder 1048640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64" name="Slide Number Placeholder 104864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65" name="Footer Placeholder 104864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/>
              <a:t>Click to edit Master title style</a:t>
            </a:r>
            <a:endParaRPr altLang="en-US" lang="zh-CN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/>
              <a:t>Click to edit Master text styles</a:t>
            </a:r>
          </a:p>
        </p:txBody>
      </p:sp>
      <p:sp>
        <p:nvSpPr>
          <p:cNvPr id="1048629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30" name="Date Placeholder 104863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1" name="Slide Number Placeholder 104863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2" name="Footer Placeholder 104863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xmlns:r="http://schemas.openxmlformats.org/officeDocument/2006/relationships" r:embed="rId12">
            <a:alphaModFix/>
          </a:blip>
          <a:srcRect/>
          <a:stretch>
            <a:fillRect/>
          </a:stretch>
        </a:blip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Haga clic para cambiar el estilo de título	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lvl="0"/>
            <a:r>
              <a:rPr altLang="en-US" lang="zh-CN"/>
              <a:t>Haga clic para modificar el estilo de texto del patrón</a:t>
            </a:r>
          </a:p>
          <a:p>
            <a:pPr lvl="1"/>
            <a:r>
              <a:rPr altLang="en-US" lang="zh-CN"/>
              <a:t>Segundo nivel</a:t>
            </a:r>
          </a:p>
          <a:p>
            <a:pPr lvl="2"/>
            <a:r>
              <a:rPr altLang="en-US" lang="zh-CN"/>
              <a:t>Tercer nivel</a:t>
            </a:r>
          </a:p>
          <a:p>
            <a:pPr lvl="3"/>
            <a:r>
              <a:rPr altLang="en-US" lang="zh-CN"/>
              <a:t>Cuarto nivel</a:t>
            </a:r>
          </a:p>
          <a:p>
            <a:pPr lvl="4"/>
            <a:r>
              <a:rPr altLang="en-US" lang="zh-CN"/>
              <a:t>Quinto nivel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l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altLang="en-US" baseline="0" b="0" sz="1400" i="0" lang="zh-CN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algn="r" eaLnBrk="1" fontAlgn="base" hangingPunct="1" indent="0" latinLnBrk="1" lvl="0" mar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altLang="en-US" baseline="0" b="0" sz="1400" i="0" lang="zh-CN" u="none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dt="0" ftr="0" hdr="1" sldNum="0"/>
  <p:txStyles>
    <p:titleStyle>
      <a:lvl1pPr algn="ctr" eaLnBrk="1" fontAlgn="base" hangingPunct="1" indent="0" marL="0">
        <a:spcBef>
          <a:spcPct val="0"/>
        </a:spcBef>
        <a:spcAft>
          <a:spcPct val="0"/>
        </a:spcAft>
        <a:buFontTx/>
        <a:buNone/>
        <a:defRPr b="0" sz="4400">
          <a:solidFill>
            <a:srgbClr val="000000"/>
          </a:solidFill>
          <a:latin typeface="Calibri Light"/>
          <a:ea typeface="宋体" charset="-122"/>
        </a:defRPr>
      </a:lvl1pPr>
      <a:lvl2pPr algn="ctr" eaLnBrk="1" fontAlgn="base" hangingPunct="1" indent="0" marL="0">
        <a:spcBef>
          <a:spcPct val="0"/>
        </a:spcBef>
        <a:spcAft>
          <a:spcPct val="0"/>
        </a:spcAft>
        <a:buFontTx/>
        <a:buNone/>
        <a:defRPr b="0" sz="4400">
          <a:solidFill>
            <a:srgbClr val="000000"/>
          </a:solidFill>
          <a:latin typeface="Arial" charset="0"/>
          <a:ea typeface="宋体" charset="-122"/>
        </a:defRPr>
      </a:lvl2pPr>
      <a:lvl3pPr algn="ctr" eaLnBrk="1" fontAlgn="base" hangingPunct="1" indent="0" marL="0">
        <a:spcBef>
          <a:spcPct val="0"/>
        </a:spcBef>
        <a:spcAft>
          <a:spcPct val="0"/>
        </a:spcAft>
        <a:buFontTx/>
        <a:buNone/>
        <a:defRPr b="0" sz="4400">
          <a:solidFill>
            <a:srgbClr val="000000"/>
          </a:solidFill>
          <a:latin typeface="Arial" charset="0"/>
          <a:ea typeface="宋体" charset="-122"/>
        </a:defRPr>
      </a:lvl3pPr>
      <a:lvl4pPr algn="ctr" eaLnBrk="1" fontAlgn="base" hangingPunct="1" indent="0" marL="0">
        <a:spcBef>
          <a:spcPct val="0"/>
        </a:spcBef>
        <a:spcAft>
          <a:spcPct val="0"/>
        </a:spcAft>
        <a:buFontTx/>
        <a:buNone/>
        <a:defRPr b="0" sz="4400">
          <a:solidFill>
            <a:srgbClr val="000000"/>
          </a:solidFill>
          <a:latin typeface="Arial" charset="0"/>
          <a:ea typeface="宋体" charset="-122"/>
        </a:defRPr>
      </a:lvl4pPr>
      <a:lvl5pPr algn="ctr" eaLnBrk="1" fontAlgn="base" hangingPunct="1" indent="0" marL="0">
        <a:spcBef>
          <a:spcPct val="0"/>
        </a:spcBef>
        <a:spcAft>
          <a:spcPct val="0"/>
        </a:spcAft>
        <a:buFontTx/>
        <a:buNone/>
        <a:defRPr b="0" sz="4400">
          <a:solidFill>
            <a:srgbClr val="000000"/>
          </a:solidFill>
          <a:latin typeface="Arial" charset="0"/>
          <a:ea typeface="宋体" charset="-122"/>
        </a:defRPr>
      </a:lvl5pPr>
    </p:titleStyle>
    <p:bodyStyle>
      <a:lvl1pPr algn="l" eaLnBrk="1" fontAlgn="base" hangingPunct="1" indent="-342900" marL="342900">
        <a:spcBef>
          <a:spcPct val="20000"/>
        </a:spcBef>
        <a:spcAft>
          <a:spcPct val="0"/>
        </a:spcAft>
        <a:buFontTx/>
        <a:buChar char="•"/>
        <a:defRPr b="0" sz="3200">
          <a:solidFill>
            <a:srgbClr val="000000"/>
          </a:solidFill>
          <a:latin typeface="Calibri"/>
          <a:ea typeface="宋体" charset="-122"/>
        </a:defRPr>
      </a:lvl1pPr>
      <a:lvl2pPr algn="l" eaLnBrk="1" fontAlgn="base" hangingPunct="1" indent="-285750" marL="742950">
        <a:spcBef>
          <a:spcPct val="20000"/>
        </a:spcBef>
        <a:spcAft>
          <a:spcPct val="0"/>
        </a:spcAft>
        <a:buFontTx/>
        <a:buChar char="–"/>
        <a:defRPr b="0" sz="2800">
          <a:solidFill>
            <a:srgbClr val="000000"/>
          </a:solidFill>
          <a:latin typeface="Calibri"/>
          <a:ea typeface="宋体" charset="-122"/>
        </a:defRPr>
      </a:lvl2pPr>
      <a:lvl3pPr algn="l" eaLnBrk="1" fontAlgn="base" hangingPunct="1" indent="-228600" marL="1143000">
        <a:spcBef>
          <a:spcPct val="20000"/>
        </a:spcBef>
        <a:spcAft>
          <a:spcPct val="0"/>
        </a:spcAft>
        <a:buFontTx/>
        <a:buChar char="•"/>
        <a:defRPr b="0" sz="2400">
          <a:solidFill>
            <a:srgbClr val="000000"/>
          </a:solidFill>
          <a:latin typeface="Calibri"/>
          <a:ea typeface="宋体" charset="-122"/>
        </a:defRPr>
      </a:lvl3pPr>
      <a:lvl4pPr algn="l" eaLnBrk="1" fontAlgn="base" hangingPunct="1" indent="-228600" marL="1600200">
        <a:spcBef>
          <a:spcPct val="20000"/>
        </a:spcBef>
        <a:spcAft>
          <a:spcPct val="0"/>
        </a:spcAft>
        <a:buFontTx/>
        <a:buChar char="–"/>
        <a:defRPr b="0" sz="2000">
          <a:solidFill>
            <a:srgbClr val="000000"/>
          </a:solidFill>
          <a:latin typeface="Calibri"/>
          <a:ea typeface="宋体" charset="-122"/>
        </a:defRPr>
      </a:lvl4pPr>
      <a:lvl5pPr algn="l" eaLnBrk="1" fontAlgn="base" hangingPunct="1" indent="-228600" marL="2057400">
        <a:spcBef>
          <a:spcPct val="20000"/>
        </a:spcBef>
        <a:spcAft>
          <a:spcPct val="0"/>
        </a:spcAft>
        <a:buFontTx/>
        <a:buChar char="»"/>
        <a:defRPr b="0" sz="2000">
          <a:solidFill>
            <a:srgbClr val="000000"/>
          </a:solidFill>
          <a:latin typeface="Calibri"/>
          <a:ea typeface="宋体" charset="-122"/>
        </a:defRPr>
      </a:lvl5pPr>
    </p:bodyStyle>
    <p:otherStyle>
      <a:lvl1pPr algn="l" eaLnBrk="1" fontAlgn="base" hangingPunct="1" indent="0" latinLnBrk="1" marL="0">
        <a:buFontTx/>
        <a:buNone/>
        <a:defRPr b="0" sz="1800">
          <a:solidFill>
            <a:srgbClr val="000000"/>
          </a:solidFill>
          <a:latin typeface="Calibri"/>
          <a:ea typeface="宋体" charset="-122"/>
        </a:defRPr>
      </a:lvl1pPr>
      <a:lvl2pPr algn="l" eaLnBrk="1" fontAlgn="base" hangingPunct="1" indent="-457200" latinLnBrk="1" marL="457200">
        <a:buFontTx/>
        <a:buNone/>
        <a:defRPr b="0" sz="1800">
          <a:solidFill>
            <a:srgbClr val="000000"/>
          </a:solidFill>
          <a:latin typeface="Calibri"/>
          <a:ea typeface="宋体" charset="-122"/>
        </a:defRPr>
      </a:lvl2pPr>
      <a:lvl3pPr algn="l" eaLnBrk="1" fontAlgn="base" hangingPunct="1" indent="-914400" latinLnBrk="1" marL="914400">
        <a:buFontTx/>
        <a:buNone/>
        <a:defRPr b="0" sz="1800">
          <a:solidFill>
            <a:srgbClr val="000000"/>
          </a:solidFill>
          <a:latin typeface="Calibri"/>
          <a:ea typeface="宋体" charset="-122"/>
        </a:defRPr>
      </a:lvl3pPr>
      <a:lvl4pPr algn="l" eaLnBrk="1" fontAlgn="base" hangingPunct="1" indent="-1371600" latinLnBrk="1" marL="1371600">
        <a:buFontTx/>
        <a:buNone/>
        <a:defRPr b="0" sz="1800">
          <a:solidFill>
            <a:srgbClr val="000000"/>
          </a:solidFill>
          <a:latin typeface="Calibri"/>
          <a:ea typeface="宋体" charset="-122"/>
        </a:defRPr>
      </a:lvl4pPr>
      <a:lvl5pPr algn="l" eaLnBrk="1" fontAlgn="base" hangingPunct="1" indent="-1828800" latinLnBrk="1" marL="1828800">
        <a:buFontTx/>
        <a:buNone/>
        <a:defRPr b="0" sz="1800">
          <a:solidFill>
            <a:srgbClr val="000000"/>
          </a:solidFill>
          <a:latin typeface="Calibri"/>
          <a:ea typeface="宋体" charset="-122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 dpi="0">
          <a:blip xmlns:r="http://schemas.openxmlformats.org/officeDocument/2006/relationships" r:embed="rId1">
            <a:lum/>
          </a:blip>
          <a:srcRect/>
          <a:stretch>
            <a:fillRect l="-12000"/>
          </a:stretch>
        </a:blipFill>
        <a:effectLst/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8"/>
          <p:cNvSpPr>
            <a:spLocks noGrp="1"/>
          </p:cNvSpPr>
          <p:nvPr>
            <p:ph type="ctrTitle"/>
          </p:nvPr>
        </p:nvSpPr>
        <p:spPr>
          <a:xfrm>
            <a:off x="1" y="4800600"/>
            <a:ext cx="9144000" cy="9144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eaLnBrk="1" fontAlgn="base" hangingPunct="1" indent="0" latinLnBrk="1" lvl="0" marL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="1" dirty="0" lang="zh-CN">
                <a:solidFill>
                  <a:srgbClr val="003366"/>
                </a:solidFill>
                <a:latin typeface="+mn-lt"/>
              </a:rPr>
              <a:t>Monthly </a:t>
            </a:r>
            <a:r>
              <a:rPr altLang="zh-CN" b="1" dirty="0" lang="en-US">
                <a:solidFill>
                  <a:srgbClr val="003366"/>
                </a:solidFill>
                <a:latin typeface="+mn-lt"/>
              </a:rPr>
              <a:t>Statement</a:t>
            </a:r>
            <a:br>
              <a:rPr altLang="zh-CN" b="1" dirty="0" lang="en-US">
                <a:solidFill>
                  <a:srgbClr val="003366"/>
                </a:solidFill>
                <a:latin typeface="+mn-lt"/>
              </a:rPr>
            </a:br>
            <a:r>
              <a:rPr altLang="zh-CN" b="1" dirty="0" sz="4000" lang="en-GB">
                <a:solidFill>
                  <a:srgbClr val="003366"/>
                </a:solidFill>
                <a:latin typeface="+mn-lt"/>
              </a:rPr>
              <a:t>November’</a:t>
            </a:r>
            <a:r>
              <a:rPr altLang="en-US" b="1" dirty="0" sz="4000" lang="zh-CN">
                <a:solidFill>
                  <a:srgbClr val="003366"/>
                </a:solidFill>
                <a:latin typeface="+mn-lt"/>
              </a:rPr>
              <a:t>202</a:t>
            </a:r>
            <a:r>
              <a:rPr altLang="zh-CN" b="1" dirty="0" sz="4000" lang="en-GB">
                <a:solidFill>
                  <a:srgbClr val="003366"/>
                </a:solidFill>
                <a:latin typeface="+mn-lt"/>
              </a:rPr>
              <a:t>3</a:t>
            </a:r>
            <a:endParaRPr altLang="en-US" b="1" dirty="0" sz="4000" lang="zh-CN">
              <a:latin typeface="+mn-lt"/>
            </a:endParaRPr>
          </a:p>
        </p:txBody>
      </p:sp>
      <p:sp>
        <p:nvSpPr>
          <p:cNvPr id="1048599" name="Rectangle 1048599"/>
          <p:cNvSpPr/>
          <p:nvPr/>
        </p:nvSpPr>
        <p:spPr>
          <a:xfrm>
            <a:off x="0" y="5867400"/>
            <a:ext cx="9144000" cy="5032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1pPr>
            <a:lvl2pPr algn="l" fontAlgn="base" indent="0" latinLnBrk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2pPr>
            <a:lvl3pPr algn="l" fontAlgn="base" indent="0" latinLnBrk="1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3pPr>
            <a:lvl4pPr algn="l" fontAlgn="base" indent="0" latinLnBrk="1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4pPr>
            <a:lvl5pPr algn="l" fontAlgn="base" indent="0" latinLnBrk="1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sz="3200" lang="en-US"/>
              <a:t>V</a:t>
            </a:r>
            <a:r>
              <a:rPr altLang="en-US" sz="3200" lang="en-US"/>
              <a:t>i</a:t>
            </a:r>
            <a:r>
              <a:rPr altLang="en-US" sz="3200" lang="en-US"/>
              <a:t>o</a:t>
            </a:r>
            <a:r>
              <a:rPr altLang="en-US" sz="3200" lang="en-US"/>
              <a:t>l</a:t>
            </a:r>
            <a:r>
              <a:rPr altLang="en-US" sz="3200" lang="en-US"/>
              <a:t>e</a:t>
            </a:r>
            <a:r>
              <a:rPr altLang="en-US" sz="3200" lang="en-US"/>
              <a:t>t</a:t>
            </a:r>
            <a:r>
              <a:rPr altLang="en-US" sz="3200" lang="en-US"/>
              <a:t> </a:t>
            </a:r>
            <a:r>
              <a:rPr altLang="en-US" sz="3200" lang="en-US"/>
              <a:t>1</a:t>
            </a:r>
            <a:endParaRPr altLang="en-US" lang="zh-CN"/>
          </a:p>
        </p:txBody>
      </p:sp>
      <p:pic>
        <p:nvPicPr>
          <p:cNvPr id="2097152" name="Picture 7" descr="A large building with trees in front of it  Description automatically generated with low confidence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-76201" y="0"/>
            <a:ext cx="9220199" cy="46482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048586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DOT</a:t>
            </a:r>
          </a:p>
        </p:txBody>
      </p:sp>
      <p:graphicFrame>
        <p:nvGraphicFramePr>
          <p:cNvPr id="4194305" name="Table 4194304"/>
          <p:cNvGraphicFramePr>
            <a:graphicFrameLocks/>
          </p:cNvGraphicFramePr>
          <p:nvPr/>
        </p:nvGraphicFramePr>
        <p:xfrm>
          <a:off x="1314449" y="2493963"/>
          <a:ext cx="6515099" cy="1870074"/>
        </p:xfrm>
        <a:graphic>
          <a:graphicData uri="http://schemas.openxmlformats.org/drawingml/2006/table">
            <a:tbl>
              <a:tblPr/>
              <a:tblGrid>
                <a:gridCol w="4114800"/>
                <a:gridCol w="2400299"/>
              </a:tblGrid>
              <a:tr h="935037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GB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09</a:t>
                      </a:r>
                      <a:endParaRPr altLang="en-US" dirty="0" sz="2800" lang="zh-CN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935037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Case Operated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</a:rPr>
                        <a:t>5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</a:rPr>
                        <a:t>5</a:t>
                      </a:r>
                      <a:endParaRPr altLang="en-US" dirty="0" sz="2800" lang="zh-CN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88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Emergency</a:t>
            </a:r>
          </a:p>
        </p:txBody>
      </p:sp>
      <p:graphicFrame>
        <p:nvGraphicFramePr>
          <p:cNvPr id="4194309" name="Table 4194306"/>
          <p:cNvGraphicFramePr>
            <a:graphicFrameLocks/>
          </p:cNvGraphicFramePr>
          <p:nvPr/>
        </p:nvGraphicFramePr>
        <p:xfrm>
          <a:off x="685800" y="2514600"/>
          <a:ext cx="7772400" cy="2230437"/>
        </p:xfrm>
        <a:graphic>
          <a:graphicData uri="http://schemas.openxmlformats.org/drawingml/2006/table">
            <a:tbl>
              <a:tblPr/>
              <a:tblGrid>
                <a:gridCol w="5257800"/>
                <a:gridCol w="2514600"/>
              </a:tblGrid>
              <a:tr h="742950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4</a:t>
                      </a:r>
                      <a:endParaRPr altLang="en-US" dirty="0" sz="2800" lang="zh-CN"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742950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at Emergency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US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r>
                        <a:rPr altLang="zh-CN" b="1" dirty="0" sz="2800" lang="en-US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r>
                        <a:rPr altLang="zh-CN" b="1" dirty="0" sz="2800" lang="en-US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altLang="en-US" b="1" dirty="0" sz="2800" lang="zh-CN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744537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Admitted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US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r>
                        <a:rPr altLang="zh-CN" b="1" dirty="0" sz="2800" lang="en-US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r>
                        <a:rPr altLang="zh-CN" b="1" dirty="0" sz="2800" lang="en-US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altLang="en-US" b="1" dirty="0" sz="2800" lang="zh-CN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04859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EOT</a:t>
            </a:r>
          </a:p>
        </p:txBody>
      </p:sp>
      <p:graphicFrame>
        <p:nvGraphicFramePr>
          <p:cNvPr id="4194316" name="Table 4194308"/>
          <p:cNvGraphicFramePr>
            <a:graphicFrameLocks/>
          </p:cNvGraphicFramePr>
          <p:nvPr/>
        </p:nvGraphicFramePr>
        <p:xfrm>
          <a:off x="1462882" y="2686050"/>
          <a:ext cx="6218236" cy="1485899"/>
        </p:xfrm>
        <a:graphic>
          <a:graphicData uri="http://schemas.openxmlformats.org/drawingml/2006/table">
            <a:tbl>
              <a:tblPr/>
              <a:tblGrid>
                <a:gridCol w="4175918"/>
                <a:gridCol w="2042318"/>
              </a:tblGrid>
              <a:tr h="744537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GB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4</a:t>
                      </a:r>
                      <a:endParaRPr altLang="en-US" dirty="0" sz="2800" lang="zh-CN"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741362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at EOT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1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2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9</a:t>
                      </a:r>
                      <a:endParaRPr altLang="en-US" dirty="0" sz="2800" lang="zh-CN"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00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OPD</a:t>
            </a:r>
          </a:p>
        </p:txBody>
      </p:sp>
      <p:graphicFrame>
        <p:nvGraphicFramePr>
          <p:cNvPr id="4194317" name="Table 4194309"/>
          <p:cNvGraphicFramePr>
            <a:graphicFrameLocks/>
          </p:cNvGraphicFramePr>
          <p:nvPr/>
        </p:nvGraphicFramePr>
        <p:xfrm>
          <a:off x="495300" y="1981200"/>
          <a:ext cx="8153400" cy="3197987"/>
        </p:xfrm>
        <a:graphic>
          <a:graphicData uri="http://schemas.openxmlformats.org/drawingml/2006/table">
            <a:tbl>
              <a:tblPr/>
              <a:tblGrid>
                <a:gridCol w="5143500"/>
                <a:gridCol w="3009900"/>
              </a:tblGrid>
              <a:tr h="889000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</a:t>
                      </a: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5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725106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</a:t>
                      </a:r>
                    </a:p>
                    <a:p>
                      <a:pPr algn="just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New Patient </a:t>
                      </a:r>
                    </a:p>
                    <a:p>
                      <a:pPr algn="just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Old Patient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1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1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5</a:t>
                      </a:r>
                      <a:r>
                        <a:rPr altLang="zh-CN" b="1" dirty="0" sz="2800" lang="en-GB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7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8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7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9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2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7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8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889000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Admitted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4</a:t>
                      </a: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3</a:t>
                      </a:r>
                      <a:endParaRPr altLang="en-US" b="1" dirty="0" sz="2800" lang="en-US">
                        <a:solidFill>
                          <a:srgbClr val="FFFFFF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1048601"/>
          <p:cNvSpPr>
            <a:spLocks noGrp="1"/>
          </p:cNvSpPr>
          <p:nvPr>
            <p:ph idx="1"/>
          </p:nvPr>
        </p:nvSpPr>
        <p:spPr>
          <a:xfrm>
            <a:off x="0" y="2636837"/>
            <a:ext cx="9143999" cy="17573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marL="342900">
              <a:spcBef>
                <a:spcPct val="20000"/>
              </a:spcBef>
              <a:spcAft>
                <a:spcPct val="0"/>
              </a:spcAft>
              <a:buFontTx/>
              <a:buChar char="•"/>
              <a:defRPr b="0" sz="320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algn="l" eaLnBrk="1" fontAlgn="base" hangingPunct="1" indent="-285750" marL="742950">
              <a:spcBef>
                <a:spcPct val="20000"/>
              </a:spcBef>
              <a:spcAft>
                <a:spcPct val="0"/>
              </a:spcAft>
              <a:buFontTx/>
              <a:buChar char="–"/>
              <a:defRPr b="0" sz="280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algn="l" eaLnBrk="1" fontAlgn="base" hangingPunct="1" indent="-228600" marL="1143000">
              <a:spcBef>
                <a:spcPct val="20000"/>
              </a:spcBef>
              <a:spcAft>
                <a:spcPct val="0"/>
              </a:spcAft>
              <a:buFontTx/>
              <a:buChar char="•"/>
              <a:defRPr b="0" sz="240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algn="l" eaLnBrk="1" fontAlgn="base" hangingPunct="1" indent="-228600" marL="1600200">
              <a:spcBef>
                <a:spcPct val="20000"/>
              </a:spcBef>
              <a:spcAft>
                <a:spcPct val="0"/>
              </a:spcAft>
              <a:buFontTx/>
              <a:buChar char="–"/>
              <a:defRPr b="0" sz="200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algn="l" eaLnBrk="1" fontAlgn="base" hangingPunct="1" indent="-228600" marL="2057400">
              <a:spcBef>
                <a:spcPct val="20000"/>
              </a:spcBef>
              <a:spcAft>
                <a:spcPct val="0"/>
              </a:spcAft>
              <a:buFontTx/>
              <a:buChar char="»"/>
              <a:defRPr b="0" sz="200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en-US" baseline="0" b="1" dirty="0" lang="en-US" u="none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Death: </a:t>
            </a:r>
            <a:r>
              <a:rPr altLang="en-US" baseline="0" b="1" dirty="0" lang="en-GB" u="none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Nil</a:t>
            </a:r>
            <a:endParaRPr altLang="en-US" baseline="0" b="1" dirty="0" lang="en-US" u="none">
              <a:solidFill>
                <a:srgbClr val="FFFFFF"/>
              </a:solidFill>
              <a:latin typeface="+mn-lt"/>
              <a:ea typeface="Arial" charset="0"/>
              <a:sym typeface="Arial" charset="0"/>
            </a:endParaRPr>
          </a:p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</a:pPr>
            <a:r>
              <a:rPr altLang="en-US" baseline="0" b="1" dirty="0" lang="en-US" u="none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Complications Until </a:t>
            </a:r>
            <a:r>
              <a:rPr altLang="en-US" b="1" dirty="0" lang="en-US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D</a:t>
            </a:r>
            <a:r>
              <a:rPr altLang="en-US" baseline="0" b="1" dirty="0" lang="en-US" u="none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ischarge: Nil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3" descr=" Thank You 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884897"/>
            <a:ext cx="9144000" cy="5486400"/>
          </a:xfrm>
          <a:prstGeom prst="rect"/>
        </p:spPr>
      </p:pic>
      <p:sp>
        <p:nvSpPr>
          <p:cNvPr id="1048617" name="TextBox 5"/>
          <p:cNvSpPr txBox="1"/>
          <p:nvPr/>
        </p:nvSpPr>
        <p:spPr>
          <a:xfrm>
            <a:off x="609600" y="2430780"/>
            <a:ext cx="3962400" cy="2707640"/>
          </a:xfrm>
          <a:prstGeom prst="rect"/>
          <a:noFill/>
        </p:spPr>
        <p:txBody>
          <a:bodyPr wrap="square">
            <a:spAutoFit/>
          </a:bodyPr>
          <a:p>
            <a:r>
              <a:rPr altLang="en-US" b="1" dirty="0" sz="8800" lang="en-US">
                <a:solidFill>
                  <a:srgbClr val="6600CC"/>
                </a:solidFill>
                <a:latin typeface="Arial Narrow" panose="020B0606020202030204" pitchFamily="34" charset="0"/>
              </a:rPr>
              <a:t>T</a:t>
            </a:r>
            <a:r>
              <a:rPr altLang="en-US" b="1" dirty="0" sz="8800" lang="en-US">
                <a:solidFill>
                  <a:srgbClr val="6600CC"/>
                </a:solidFill>
                <a:latin typeface="Arial Narrow" panose="020B0606020202030204" pitchFamily="34" charset="0"/>
              </a:rPr>
              <a:t>h</a:t>
            </a:r>
            <a:r>
              <a:rPr altLang="en-US" b="1" dirty="0" sz="8800" lang="en-US">
                <a:solidFill>
                  <a:srgbClr val="6600CC"/>
                </a:solidFill>
                <a:latin typeface="Arial Narrow" panose="020B0606020202030204" pitchFamily="34" charset="0"/>
              </a:rPr>
              <a:t>a</a:t>
            </a:r>
            <a:r>
              <a:rPr altLang="en-US" b="1" dirty="0" sz="8800" lang="en-US">
                <a:solidFill>
                  <a:srgbClr val="6600CC"/>
                </a:solidFill>
                <a:latin typeface="Arial Narrow" panose="020B0606020202030204" pitchFamily="34" charset="0"/>
              </a:rPr>
              <a:t>n</a:t>
            </a:r>
            <a:r>
              <a:rPr altLang="en-US" b="1" dirty="0" sz="8800" lang="en-US">
                <a:solidFill>
                  <a:srgbClr val="6600CC"/>
                </a:solidFill>
                <a:latin typeface="Arial Narrow" panose="020B0606020202030204" pitchFamily="34" charset="0"/>
              </a:rPr>
              <a:t>k</a:t>
            </a:r>
            <a:r>
              <a:rPr altLang="en-US" b="1" dirty="0" sz="8800" lang="en-US">
                <a:solidFill>
                  <a:srgbClr val="6600CC"/>
                </a:solidFill>
                <a:latin typeface="Arial Narrow" panose="020B0606020202030204" pitchFamily="34" charset="0"/>
              </a:rPr>
              <a:t> </a:t>
            </a:r>
            <a:r>
              <a:rPr altLang="en-US" b="1" dirty="0" sz="8800" lang="en-US">
                <a:solidFill>
                  <a:srgbClr val="6600CC"/>
                </a:solidFill>
                <a:latin typeface="Arial Narrow" panose="020B0606020202030204" pitchFamily="34" charset="0"/>
              </a:rPr>
              <a:t>Y</a:t>
            </a:r>
            <a:r>
              <a:rPr altLang="en-US" b="1" dirty="0" sz="8800" lang="en-US">
                <a:solidFill>
                  <a:srgbClr val="6600CC"/>
                </a:solidFill>
                <a:latin typeface="Arial Narrow" panose="020B0606020202030204" pitchFamily="34" charset="0"/>
              </a:rPr>
              <a:t>o</a:t>
            </a:r>
            <a:r>
              <a:rPr altLang="en-US" b="1" dirty="0" sz="8800" lang="en-US">
                <a:solidFill>
                  <a:srgbClr val="6600CC"/>
                </a:solidFill>
                <a:latin typeface="Arial Narrow" panose="020B0606020202030204" pitchFamily="34" charset="0"/>
              </a:rPr>
              <a:t>u</a:t>
            </a:r>
            <a:endParaRPr altLang="en-US"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591"/>
          <p:cNvSpPr>
            <a:spLocks noGrp="1"/>
          </p:cNvSpPr>
          <p:nvPr>
            <p:ph type="title"/>
          </p:nvPr>
        </p:nvSpPr>
        <p:spPr>
          <a:xfrm>
            <a:off x="468312" y="44450"/>
            <a:ext cx="8229600" cy="98107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</a:t>
            </a:r>
          </a:p>
        </p:txBody>
      </p:sp>
      <p:graphicFrame>
        <p:nvGraphicFramePr>
          <p:cNvPr id="4194311" name="Table 3"/>
          <p:cNvGraphicFramePr>
            <a:graphicFrameLocks/>
          </p:cNvGraphicFramePr>
          <p:nvPr/>
        </p:nvGraphicFramePr>
        <p:xfrm>
          <a:off x="1295400" y="2743200"/>
          <a:ext cx="6553200" cy="1870074"/>
        </p:xfrm>
        <a:graphic>
          <a:graphicData uri="http://schemas.openxmlformats.org/drawingml/2006/table">
            <a:tbl>
              <a:tblPr/>
              <a:tblGrid>
                <a:gridCol w="4191000"/>
                <a:gridCol w="2362200"/>
              </a:tblGrid>
              <a:tr h="935037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GB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09</a:t>
                      </a:r>
                      <a:endParaRPr altLang="en-US" dirty="0" sz="2800" lang="zh-CN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935037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800" lang="en-US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Cases Operated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800" lang="en-GB">
                          <a:solidFill>
                            <a:srgbClr val="FFFFFF"/>
                          </a:solidFill>
                          <a:latin typeface="+mn-lt"/>
                        </a:rPr>
                        <a:t>9</a:t>
                      </a:r>
                      <a:r>
                        <a:rPr altLang="zh-CN" b="1" dirty="0" sz="2800" lang="en-US">
                          <a:solidFill>
                            <a:srgbClr val="FFFFFF"/>
                          </a:solidFill>
                          <a:latin typeface="+mn-lt"/>
                        </a:rPr>
                        <a:t>3</a:t>
                      </a:r>
                      <a:endParaRPr altLang="en-US" dirty="0" sz="2800" lang="zh-CN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589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12" name="Table 4194307"/>
          <p:cNvGraphicFramePr>
            <a:graphicFrameLocks/>
          </p:cNvGraphicFramePr>
          <p:nvPr/>
        </p:nvGraphicFramePr>
        <p:xfrm>
          <a:off x="457200" y="1371600"/>
          <a:ext cx="8229600" cy="4867852"/>
        </p:xfrm>
        <a:graphic>
          <a:graphicData uri="http://schemas.openxmlformats.org/drawingml/2006/table">
            <a:tbl>
              <a:tblPr/>
              <a:tblGrid>
                <a:gridCol w="5638800"/>
                <a:gridCol w="2590800"/>
              </a:tblGrid>
              <a:tr h="489644"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600" lang="en-GB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Upper </a:t>
                      </a:r>
                      <a:r>
                        <a:rPr altLang="en-US" b="1" dirty="0" sz="2600" lang="en-US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Limb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600" lang="en-GB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altLang="en-US" b="1" dirty="0" sz="2600" lang="zh-CN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805756">
                <a:tc>
                  <a:txBody>
                    <a:bodyPr/>
                    <a:p>
                      <a:pPr algn="l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Proximal </a:t>
                      </a:r>
                      <a:r>
                        <a:rPr altLang="en-US" b="1" dirty="0" sz="2400" lang="en-US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Humerus</a:t>
                      </a: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PHILOS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884051">
                <a:tc>
                  <a:txBody>
                    <a:bodyPr/>
                    <a:p>
                      <a:pPr algn="l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Humerus</a:t>
                      </a:r>
                      <a:r>
                        <a:rPr altLang="en-US" b="1" dirty="0" sz="23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endParaRPr altLang="en-US" b="1" dirty="0" sz="2300" lang="en-GB">
                        <a:solidFill>
                          <a:srgbClr val="FFFFFF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572">
                <a:tc>
                  <a:txBody>
                    <a:bodyPr/>
                    <a:p>
                      <a:pPr algn="l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Humerus (DHLP)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572">
                <a:tc>
                  <a:txBody>
                    <a:bodyPr/>
                    <a:p>
                      <a:pPr algn="l"/>
                      <a:r>
                        <a:rPr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Radius-Ulna Fracture</a:t>
                      </a:r>
                    </a:p>
                  </a:txBody>
                  <a:tcPr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altLang="en-US" lang="zh-CN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08">
                <a:tc>
                  <a:txBody>
                    <a:bodyPr/>
                    <a:p>
                      <a:r>
                        <a:rPr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Radius-Ulna Fracture</a:t>
                      </a:r>
                    </a:p>
                    <a:p>
                      <a:pPr indent="-342900" marL="342900">
                        <a:buFont typeface="Wingdings" panose="05000000000000000000" pitchFamily="2" charset="2"/>
                        <a:buChar char="q"/>
                      </a:pPr>
                      <a:r>
                        <a:rPr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Volar Locking Plate</a:t>
                      </a:r>
                    </a:p>
                  </a:txBody>
                  <a:tcPr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altLang="en-US" lang="zh-CN"/>
                    </a:p>
                    <a:p>
                      <a:pPr algn="ctr"/>
                      <a:r>
                        <a:rPr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altLang="en-US" lang="zh-CN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587"/>
          <p:cNvSpPr>
            <a:spLocks noGrp="1"/>
          </p:cNvSpPr>
          <p:nvPr>
            <p:ph type="title"/>
          </p:nvPr>
        </p:nvSpPr>
        <p:spPr>
          <a:xfrm>
            <a:off x="-3512" y="1"/>
            <a:ext cx="9147511" cy="990599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13" name="Table 4194305"/>
          <p:cNvGraphicFramePr>
            <a:graphicFrameLocks/>
          </p:cNvGraphicFramePr>
          <p:nvPr/>
        </p:nvGraphicFramePr>
        <p:xfrm>
          <a:off x="318173" y="1414723"/>
          <a:ext cx="8504140" cy="4028553"/>
        </p:xfrm>
        <a:graphic>
          <a:graphicData uri="http://schemas.openxmlformats.org/drawingml/2006/table">
            <a:tbl>
              <a:tblPr/>
              <a:tblGrid>
                <a:gridCol w="5356040"/>
                <a:gridCol w="3148100"/>
              </a:tblGrid>
              <a:tr h="315532"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600" lang="en-US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Limb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600" lang="en-GB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altLang="en-US" dirty="0" sz="2600" lang="zh-CN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1204834">
                <a:tc>
                  <a:txBody>
                    <a:bodyPr/>
                    <a:p>
                      <a:pPr algn="l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US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Neck of Femur Fracture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US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Hemiarthroplasty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3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900663">
                <a:tc>
                  <a:txBody>
                    <a:bodyPr/>
                    <a:p>
                      <a:pPr algn="l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Intertrochanteric Fracture         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DHS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PFN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zh-CN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algn="ctr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zh-CN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zh-CN"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altLang="en-US" lang="zh-CN"/>
                    </a:p>
                    <a:p>
                      <a:pPr algn="ctr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zh-CN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zh-CN"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493">
                <a:tc>
                  <a:txBody>
                    <a:bodyPr/>
                    <a:p>
                      <a:pPr algn="l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Subtrochanteric Fracture 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PFN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zh-CN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p>
            <a:r>
              <a:rPr b="1" dirty="0" sz="4200" lang="en-GB">
                <a:latin typeface="+mn-lt"/>
                <a:ea typeface="Cambria" panose="02040503050406030204" pitchFamily="18" charset="0"/>
              </a:rPr>
              <a:t>Statement of COT cont. </a:t>
            </a:r>
          </a:p>
        </p:txBody>
      </p:sp>
      <p:graphicFrame>
        <p:nvGraphicFramePr>
          <p:cNvPr id="4194314" name="Table 4"/>
          <p:cNvGraphicFramePr>
            <a:graphicFrameLocks noGrp="1"/>
          </p:cNvGraphicFramePr>
          <p:nvPr/>
        </p:nvGraphicFramePr>
        <p:xfrm>
          <a:off x="457200" y="1472701"/>
          <a:ext cx="8229600" cy="464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2895600"/>
              </a:tblGrid>
              <a:tr h="370840"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600" lang="en-US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Limb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600" lang="en-GB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altLang="en-US" dirty="0" sz="2600" lang="zh-CN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0306">
                <a:tc>
                  <a:txBody>
                    <a:bodyPr/>
                    <a:p>
                      <a:pPr algn="l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</a:t>
                      </a: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Femur 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Fracture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IMIL Nail 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PFN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DFN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Broad DCP</a:t>
                      </a:r>
                    </a:p>
                    <a:p>
                      <a:pPr algn="l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K-Nail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zh-CN"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670306">
                <a:tc>
                  <a:txBody>
                    <a:bodyPr/>
                    <a:p>
                      <a:pPr algn="l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Femur </a:t>
                      </a:r>
                    </a:p>
                    <a:p>
                      <a:pPr algn="l" defTabSz="914400" eaLnBrk="1" fontAlgn="base" hangingPunct="1" indent="-342900" latinLnBrk="1" lvl="0" marL="34290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DFLP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algn="ctr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3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670306">
                <a:tc>
                  <a:txBody>
                    <a:bodyPr/>
                    <a:p>
                      <a:pPr algn="l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altLang="en-US" b="1" dirty="0" sz="23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Tibial Plateau Fracture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3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p>
            <a:r>
              <a:rPr b="1" dirty="0" sz="4200" lang="en-GB">
                <a:latin typeface="+mn-lt"/>
                <a:ea typeface="Cambria" panose="02040503050406030204" pitchFamily="18" charset="0"/>
              </a:rPr>
              <a:t>Statement of COT cont. </a:t>
            </a:r>
          </a:p>
        </p:txBody>
      </p:sp>
      <p:graphicFrame>
        <p:nvGraphicFramePr>
          <p:cNvPr id="4194315" name="Table 4"/>
          <p:cNvGraphicFramePr>
            <a:graphicFrameLocks noGrp="1"/>
          </p:cNvGraphicFramePr>
          <p:nvPr/>
        </p:nvGraphicFramePr>
        <p:xfrm>
          <a:off x="457200" y="1447800"/>
          <a:ext cx="8229600" cy="253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2895600"/>
              </a:tblGrid>
              <a:tr h="370840"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600" lang="en-US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Limb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600" lang="en-GB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altLang="en-US" dirty="0" sz="2600" lang="zh-CN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0306">
                <a:tc>
                  <a:txBody>
                    <a:bodyPr/>
                    <a:p>
                      <a:pPr algn="l" defTabSz="914400" eaLnBrk="1" fontAlgn="base" hangingPunct="1" indent="0" latinLnBrk="1" lvl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2400" i="0" lang="en-US" strike="noStrike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Tibia-Fibula Fracture</a:t>
                      </a:r>
                    </a:p>
                    <a:p>
                      <a:pPr algn="l" defTabSz="914400" eaLnBrk="1" fontAlgn="base" hangingPunct="1" indent="-342900" latinLnBrk="1" lvl="0" marL="3429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b="1" dirty="0" sz="2300" i="0" lang="en-US" strike="noStrike" u="none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IMIL Nail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altLang="en-US" lang="zh-CN"/>
                    </a:p>
                    <a:p>
                      <a:pPr algn="ctr"/>
                      <a:r>
                        <a:rPr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altLang="en-US" lang="zh-CN"/>
                    </a:p>
                  </a:txBody>
                  <a:tcPr>
                    <a:noFill/>
                  </a:tcPr>
                </a:tc>
              </a:tr>
              <a:tr h="670306">
                <a:tc>
                  <a:txBody>
                    <a:bodyPr/>
                    <a:p>
                      <a:pPr algn="l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Tibial Fracture</a:t>
                      </a:r>
                    </a:p>
                    <a:p>
                      <a:pPr algn="l" defTabSz="914400" eaLnBrk="1" fontAlgn="base" hangingPunct="1" indent="-342900" latinLnBrk="1" lvl="0" marL="34290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Tibial Metaphyseal Plate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altLang="en-US" lang="zh-CN"/>
                    </a:p>
                    <a:p>
                      <a:pPr algn="ctr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300" lang="en-GB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300" lang="en-US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altLang="en-US" lang="zh-CN"/>
                    </a:p>
                  </a:txBody>
                  <a:tcPr marL="68580" marR="68580" marT="0" marB="0" anchor="ctr">
                    <a:noFill/>
                  </a:tcPr>
                </a:tc>
              </a:tr>
              <a:tr h="520827">
                <a:tc>
                  <a:txBody>
                    <a:bodyPr/>
                    <a:p>
                      <a:pPr algn="l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Ankle Fracture </a:t>
                      </a:r>
                      <a:endParaRPr altLang="en-US" b="1" dirty="0" sz="2300" lang="en-US">
                        <a:solidFill>
                          <a:schemeClr val="bg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zh-CN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altLang="en-US" lang="zh-CN"/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8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807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10" name="Table 4194303"/>
          <p:cNvGraphicFramePr>
            <a:graphicFrameLocks/>
          </p:cNvGraphicFramePr>
          <p:nvPr/>
        </p:nvGraphicFramePr>
        <p:xfrm>
          <a:off x="495300" y="1371600"/>
          <a:ext cx="8153400" cy="4872230"/>
        </p:xfrm>
        <a:graphic>
          <a:graphicData uri="http://schemas.openxmlformats.org/drawingml/2006/table">
            <a:tbl>
              <a:tblPr/>
              <a:tblGrid>
                <a:gridCol w="5905500"/>
                <a:gridCol w="2247900"/>
              </a:tblGrid>
              <a:tr h="235070"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600" lang="en-GB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 Cases</a:t>
                      </a:r>
                      <a:endParaRPr altLang="en-US" b="1" dirty="0" sz="2600" lang="en-US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600" lang="en-GB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altLang="zh-CN" b="1" dirty="0" sz="2600" lang="en-US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altLang="en-US" b="1" dirty="0" sz="2600" lang="zh-CN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p>
                      <a:pPr algn="just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Spine </a:t>
                      </a:r>
                    </a:p>
                    <a:p>
                      <a:pPr algn="just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PLID</a:t>
                      </a:r>
                    </a:p>
                    <a:p>
                      <a:pPr algn="just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Cervical Myelopathy </a:t>
                      </a:r>
                    </a:p>
                    <a:p>
                      <a:pPr algn="just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s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f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c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e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p>
                      <a:pPr algn="just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Acetabulum Fracture </a:t>
                      </a:r>
                      <a:endParaRPr altLang="en-US" b="1" dirty="0" sz="2400" lang="en-GB">
                        <a:solidFill>
                          <a:schemeClr val="bg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5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038">
                <a:tc>
                  <a:txBody>
                    <a:bodyPr/>
                    <a:p>
                      <a:pPr algn="just" eaLnBrk="1" hangingPunct="1" indent="0" latinLnBrk="1" lvl="0" marL="0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AVN</a:t>
                      </a:r>
                    </a:p>
                    <a:p>
                      <a:pPr algn="just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Total Hip Replacement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zh-CN" b="1" dirty="0" sz="23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5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p>
                      <a:pPr algn="just" eaLnBrk="1" hangingPunct="1" indent="0" latinLnBrk="1" lvl="0" marL="0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F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w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S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P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2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p>
                      <a:pPr algn="just" eaLnBrk="1" hangingPunct="1" indent="0" latinLnBrk="1" lvl="0" marL="0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CPN Injury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807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8" name="Table 4194303"/>
          <p:cNvGraphicFramePr>
            <a:graphicFrameLocks/>
          </p:cNvGraphicFramePr>
          <p:nvPr/>
        </p:nvGraphicFramePr>
        <p:xfrm>
          <a:off x="400050" y="1371600"/>
          <a:ext cx="8343900" cy="4772351"/>
        </p:xfrm>
        <a:graphic>
          <a:graphicData uri="http://schemas.openxmlformats.org/drawingml/2006/table">
            <a:tbl>
              <a:tblPr/>
              <a:tblGrid>
                <a:gridCol w="6000750"/>
                <a:gridCol w="2343150"/>
              </a:tblGrid>
              <a:tr h="235070"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600" lang="en-GB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 Cases</a:t>
                      </a:r>
                      <a:endParaRPr altLang="en-US" b="1" dirty="0" sz="2600" lang="en-US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600" lang="en-GB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altLang="zh-CN" b="1" dirty="0" sz="2600" lang="en-US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altLang="en-US" b="1" dirty="0" sz="2600" lang="zh-CN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64346">
                <a:tc>
                  <a:txBody>
                    <a:bodyPr/>
                    <a:p>
                      <a:pPr algn="just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y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  <a:r>
                        <a:rPr altLang="en-US" baseline="0" b="1" cap="none" dirty="0" sz="2300" i="0" kern="0" kumimoji="0" lang="en-US" noProof="0" normalizeH="0" spc="0" strike="noStrike" u="none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</a:t>
                      </a:r>
                      <a:endParaRPr altLang="en-US" b="1" dirty="0" sz="2400" lang="en-GB">
                        <a:solidFill>
                          <a:schemeClr val="bg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346">
                <a:tc>
                  <a:txBody>
                    <a:bodyPr/>
                    <a:p>
                      <a:pPr algn="just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S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c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l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f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c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S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l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v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c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f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x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v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346">
                <a:tc>
                  <a:txBody>
                    <a:bodyPr/>
                    <a:p>
                      <a:pPr algn="just" defTabSz="914400" eaLnBrk="1" fontAlgn="base" hangingPunct="1" indent="-342900" latinLnBrk="1" lvl="0" marL="34290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F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c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F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m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y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6841">
                <a:tc>
                  <a:txBody>
                    <a:bodyPr/>
                    <a:p>
                      <a:pPr algn="just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d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d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c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l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l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s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6841">
                <a:tc>
                  <a:txBody>
                    <a:bodyPr/>
                    <a:p>
                      <a:pPr algn="just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Terrible Triad Injury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6841">
                <a:tc>
                  <a:txBody>
                    <a:bodyPr/>
                    <a:p>
                      <a:pPr algn="just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807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algn="ctr" eaLnBrk="1" fontAlgn="base" hangingPunct="1" indent="0" marL="0">
              <a:spcBef>
                <a:spcPct val="0"/>
              </a:spcBef>
              <a:spcAft>
                <a:spcPct val="0"/>
              </a:spcAft>
              <a:buFontTx/>
              <a:buNone/>
              <a:defRPr b="0" sz="4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algn="ctr" eaLnBrk="1" fontAlgn="base" hangingPunct="1" indent="0" latinLnBrk="1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baseline="0" b="1" dirty="0" sz="4200" lang="en-US" u="none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6" name="Table 4194303"/>
          <p:cNvGraphicFramePr>
            <a:graphicFrameLocks/>
          </p:cNvGraphicFramePr>
          <p:nvPr/>
        </p:nvGraphicFramePr>
        <p:xfrm>
          <a:off x="495300" y="1447800"/>
          <a:ext cx="8153400" cy="4487609"/>
        </p:xfrm>
        <a:graphic>
          <a:graphicData uri="http://schemas.openxmlformats.org/drawingml/2006/table">
            <a:tbl>
              <a:tblPr/>
              <a:tblGrid>
                <a:gridCol w="5524500"/>
                <a:gridCol w="2628900"/>
              </a:tblGrid>
              <a:tr h="235070"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600" lang="en-GB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 Cases</a:t>
                      </a:r>
                      <a:endParaRPr altLang="en-US" b="1" dirty="0" sz="2600" lang="en-US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zh-CN" b="1" dirty="0" sz="2600" lang="en-GB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altLang="zh-CN" b="1" dirty="0" sz="2600" lang="en-US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altLang="en-US" b="1" dirty="0" sz="2600" lang="zh-CN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55891">
                <a:tc>
                  <a:txBody>
                    <a:bodyPr/>
                    <a:p>
                      <a:pPr algn="just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Exostosis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altLang="en-US" lang="zh-CN"/>
                    </a:p>
                    <a:p>
                      <a:pPr algn="just" defTabSz="914400" eaLnBrk="1" fontAlgn="base" hangingPunct="1" indent="-342900" latinLnBrk="1" lvl="0" marL="34290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Extra-periosteal Excision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891">
                <a:tc>
                  <a:txBody>
                    <a:bodyPr/>
                    <a:p>
                      <a:pPr algn="just" defTabSz="914400" eaLnBrk="1" fontAlgn="base" hangingPunct="1" indent="0" latinLnBrk="1" lvl="0" marL="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Implant Failure</a:t>
                      </a:r>
                    </a:p>
                    <a:p>
                      <a:pPr algn="just" defTabSz="914400" eaLnBrk="1" fontAlgn="base" hangingPunct="1" indent="-342900" latinLnBrk="1" lvl="0" marL="34290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Fracture </a:t>
                      </a:r>
                      <a:endParaRPr altLang="en-US" lang="zh-CN"/>
                    </a:p>
                    <a:p>
                      <a:pPr algn="just" defTabSz="914400" eaLnBrk="1" fontAlgn="base" hangingPunct="1" indent="-342900" latinLnBrk="1" lvl="0" marL="34290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Femur Fracture</a:t>
                      </a:r>
                    </a:p>
                    <a:p>
                      <a:pPr algn="just" defTabSz="914400" eaLnBrk="1" fontAlgn="base" hangingPunct="1" indent="-342900" latinLnBrk="1" lvl="0" marL="342900" marR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Radius-Ulna Fracture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418">
                <a:tc>
                  <a:txBody>
                    <a:bodyPr/>
                    <a:p>
                      <a:pPr algn="just" eaLnBrk="1" hangingPunct="1" indent="0" latinLnBrk="1" lvl="0" marL="0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Non-union</a:t>
                      </a:r>
                    </a:p>
                    <a:p>
                      <a:pPr algn="just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Ilizarov</a:t>
                      </a:r>
                    </a:p>
                    <a:p>
                      <a:pPr algn="just" eaLnBrk="1" hangingPunct="1" indent="-342900" latinLnBrk="1" lvl="0" marL="342900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altLang="en-US" b="1" dirty="0" sz="23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ORIF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altLang="en-US" sz="2400" lang="en-US">
                          <a:solidFill>
                            <a:srgbClr val="FFFFFF"/>
                          </a:solidFill>
                        </a:rPr>
                        <a:t>4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altLang="en-US" lang="zh-CN"/>
                    </a:p>
                    <a:p>
                      <a:pPr algn="ctr" eaLnBrk="1" hangingPunct="1" latinLnBrk="1" lvl="0">
                        <a:lnSpc>
                          <a:spcPct val="113000"/>
                        </a:lnSpc>
                      </a:pPr>
                      <a:r>
                        <a:rPr altLang="en-US" b="1" dirty="0" sz="2400" lang="en-GB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altLang="en-US" b="1" dirty="0" sz="2400" lang="en-US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altLang="en-US"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Diapositiva 1</dc:title>
  <dc:creator>Mariajose</dc:creator>
  <cp:lastModifiedBy>doc d</cp:lastModifiedBy>
  <dcterms:created xsi:type="dcterms:W3CDTF">2010-05-20T20:28:12Z</dcterms:created>
  <dcterms:modified xsi:type="dcterms:W3CDTF">2023-12-02T16:09:00Z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c1703577022844cd9c6aaf7da461b5c4</vt:lpwstr>
  </property>
</Properties>
</file>