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 strictFirstAndLastChars="0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y="6858000" cx="9144000"/>
  <p:notesSz cx="6858000" cy="91440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A690991C-9B6D-4F62-96D3-A135839191D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Google Shape;3;n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75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algn="l" indent="-2984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29845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29845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29845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29845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29845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29845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29845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29845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Google Shape;8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589" name="Google Shape;82;p1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6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Google Shape;135;p1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22" name="Google Shape;136;p1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Google Shape;140;p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25" name="Google Shape;141;p11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2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Google Shape;87;p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598" name="Google Shape;88;p2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5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Google Shape;93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01" name="Google Shape;94;p3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Google Shape;99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04" name="Google Shape;100;p4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Google Shape;105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07" name="Google Shape;106;p5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4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Google Shape;111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10" name="Google Shape;112;p6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7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Google Shape;117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13" name="Google Shape;118;p7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Google Shape;123;p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16" name="Google Shape;124;p8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3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Google Shape;129;p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</a:p>
        </p:txBody>
      </p:sp>
      <p:sp>
        <p:nvSpPr>
          <p:cNvPr id="1048619" name="Google Shape;130;p9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24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12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2" name="Google Shape;13;p2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lvl1pPr>
            <a:lvl2pPr algn="ctr" lv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lvl2pPr>
            <a:lvl3pPr algn="ctr" lvl="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lvl3pPr>
            <a:lvl4pPr algn="ctr" lvl="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4pPr>
            <a:lvl5pPr algn="ctr" lvl="4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5pPr>
            <a:lvl6pPr algn="ctr" lvl="5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6pPr>
            <a:lvl7pPr algn="ctr" lvl="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7pPr>
            <a:lvl8pPr algn="ctr" lvl="7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8pPr>
            <a:lvl9pPr algn="ctr" lvl="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lvl9pPr>
          </a:lstStyle>
          <a:p/>
        </p:txBody>
      </p:sp>
      <p:sp>
        <p:nvSpPr>
          <p:cNvPr id="1048583" name="Google Shape;14;p2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4" name="Google Shape;15;p2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5" name="Google Shape;16;p2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63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Google Shape;68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6" name="Google Shape;69;p11"/>
          <p:cNvSpPr txBox="1"/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406400" lvl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algn="l" indent="-381000" lvl="1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algn="l" indent="-355600" lvl="2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048647" name="Google Shape;70;p11"/>
          <p:cNvSpPr txBox="1"/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406400" lvl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algn="l" indent="-381000" lvl="1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algn="l" indent="-355600" lvl="2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048648" name="Google Shape;71;p11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9" name="Google Shape;72;p11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0" name="Google Shape;73;p11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6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Google Shape;75;p12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cap="none" sz="40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3" name="Google Shape;76;p12"/>
          <p:cNvSpPr txBox="1"/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algn="l" indent="-2286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algn="l" indent="-228600" lvl="2" marL="1371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algn="l" indent="-228600" lvl="3" marL="18288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algn="l" indent="-228600" lvl="4" marL="22860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algn="l" indent="-228600" lvl="5" marL="2743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algn="l" indent="-228600" lvl="6" marL="32004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algn="l" indent="-228600" lvl="7" marL="36576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algn="l" indent="-228600" lvl="8" marL="41148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48634" name="Google Shape;77;p12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5" name="Google Shape;78;p12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6" name="Google Shape;79;p12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29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1" name="Google Shape;19;p3"/>
          <p:cNvSpPr txBox="1"/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9pPr>
          </a:lstStyle>
          <a:p/>
        </p:txBody>
      </p:sp>
      <p:sp>
        <p:nvSpPr>
          <p:cNvPr id="1048592" name="Google Shape;20;p3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3" name="Google Shape;21;p3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4" name="Google Shape;22;p3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64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Google Shape;24;p4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2" name="Google Shape;25;p4"/>
          <p:cNvSpPr txBox="1"/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9pPr>
          </a:lstStyle>
          <a:p/>
        </p:txBody>
      </p:sp>
      <p:sp>
        <p:nvSpPr>
          <p:cNvPr id="1048653" name="Google Shape;26;p4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4" name="Google Shape;27;p4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5" name="Google Shape;28;p4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65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Google Shape;30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7" name="Google Shape;31;p5"/>
          <p:cNvSpPr txBox="1"/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9pPr>
          </a:lstStyle>
          <a:p/>
        </p:txBody>
      </p:sp>
      <p:sp>
        <p:nvSpPr>
          <p:cNvPr id="1048658" name="Google Shape;32;p5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9" name="Google Shape;33;p5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0" name="Google Shape;34;p5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66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Google Shape;36;p6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2" name="Google Shape;37;p6"/>
          <p:cNvSpPr/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/>
          <a:noFill/>
          <a:ln>
            <a:noFill/>
          </a:ln>
        </p:spPr>
      </p:sp>
      <p:sp>
        <p:nvSpPr>
          <p:cNvPr id="1048663" name="Google Shape;38;p6"/>
          <p:cNvSpPr txBox="1"/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algn="l" indent="-228600" lvl="1" marL="91440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algn="l" indent="-228600" lvl="2" marL="13716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algn="l" indent="-228600" lvl="3" marL="1828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algn="l" indent="-228600" lvl="4" marL="22860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algn="l" indent="-228600" lvl="5" marL="27432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algn="l" indent="-228600" lvl="6" marL="32004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algn="l" indent="-228600" lvl="7" marL="36576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algn="l" indent="-228600" lvl="8" marL="4114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048664" name="Google Shape;39;p6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5" name="Google Shape;40;p6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6" name="Google Shape;41;p6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60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Google Shape;43;p7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27" name="Google Shape;44;p7"/>
          <p:cNvSpPr txBox="1"/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431800" lvl="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algn="l" indent="-406400" lvl="1" marL="914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algn="l" indent="-381000" lvl="2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algn="l" indent="-355600" lvl="3" marL="1828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algn="l" indent="-355600" lvl="4" marL="2286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algn="l" indent="-355600" lvl="5" marL="2743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algn="l" indent="-355600" lvl="6" marL="3200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algn="l" indent="-355600" lvl="7" marL="3657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algn="l" indent="-355600" lvl="8" marL="4114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048628" name="Google Shape;45;p7"/>
          <p:cNvSpPr txBox="1"/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algn="l" indent="-228600" lvl="1" marL="91440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algn="l" indent="-228600" lvl="2" marL="13716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algn="l" indent="-228600" lvl="3" marL="1828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algn="l" indent="-228600" lvl="4" marL="22860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algn="l" indent="-228600" lvl="5" marL="27432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algn="l" indent="-228600" lvl="6" marL="32004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algn="l" indent="-228600" lvl="7" marL="36576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algn="l" indent="-228600" lvl="8" marL="4114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048629" name="Google Shape;46;p7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0" name="Google Shape;47;p7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1" name="Google Shape;48;p7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67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Google Shape;50;p8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8" name="Google Shape;51;p8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9" name="Google Shape;52;p8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68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Google Shape;5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1" name="Google Shape;55;p9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2" name="Google Shape;56;p9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3" name="Google Shape;57;p9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62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Google Shape;59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8" name="Google Shape;60;p10"/>
          <p:cNvSpPr txBox="1"/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algn="l" indent="-228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algn="l" indent="-2286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algn="l" indent="-2286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algn="l" indent="-2286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algn="l" indent="-2286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algn="l" indent="-2286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algn="l" indent="-2286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algn="l" indent="-2286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48639" name="Google Shape;61;p10"/>
          <p:cNvSpPr txBox="1"/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3810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algn="l" indent="-355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algn="l" indent="-3302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algn="l" indent="-3302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algn="l" indent="-3302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algn="l" indent="-3302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algn="l" indent="-3302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algn="l" indent="-3302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48640" name="Google Shape;62;p10"/>
          <p:cNvSpPr txBox="1"/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algn="l" indent="-228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algn="l" indent="-2286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algn="l" indent="-2286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algn="l" indent="-2286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algn="l" indent="-2286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algn="l" indent="-2286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algn="l" indent="-2286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algn="l" indent="-2286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48641" name="Google Shape;63;p10"/>
          <p:cNvSpPr txBox="1"/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3810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algn="l" indent="-355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algn="l" indent="-3302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algn="l" indent="-3302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algn="l" indent="-3302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algn="l" indent="-3302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algn="l" indent="-3302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algn="l" indent="-3302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48642" name="Google Shape;64;p10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3" name="Google Shape;65;p10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4" name="Google Shape;66;p10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2">
            <a:alphaModFix/>
          </a:blip>
          <a:stretch>
            <a:fillRect/>
          </a:stretch>
        </a:blipFill>
      </p:bgPr>
    </p:bg>
    <p:spTree>
      <p:nvGrpSpPr>
        <p:cNvPr id="12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4400" i="0" strike="noStrik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7" name="Google Shape;7;p1"/>
          <p:cNvSpPr txBox="1"/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indent="-431800" lvl="0" marL="457200" marR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sz="32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406400" lvl="1" marL="914400" marR="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sz="2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sz="2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55600" lvl="3" marL="18288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55600" lvl="4" marL="22860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55600" lvl="5" marL="27432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55600" lvl="6" marL="32004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55600" lvl="7" marL="36576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55600" lvl="8" marL="41148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8" name="Google Shape;8;p1"/>
          <p:cNvSpPr txBox="1"/>
          <p:nvPr>
            <p:ph type="dt" idx="10"/>
          </p:nvPr>
        </p:nvSpPr>
        <p:spPr>
          <a:xfrm>
            <a:off x="457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9" name="Google Shape;9;p1"/>
          <p:cNvSpPr txBox="1"/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80" name="Google Shape;10;p1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sz="1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>
            <a:alphaModFix/>
          </a:blip>
          <a:stretch>
            <a:fillRect/>
          </a:stretch>
        </a:blipFill>
      </p:bgPr>
    </p:bg>
    <p:spTree>
      <p:nvGrpSpPr>
        <p:cNvPr id="25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Google Shape;84;p13"/>
          <p:cNvSpPr txBox="1"/>
          <p:nvPr>
            <p:ph type="ctrTitle"/>
          </p:nvPr>
        </p:nvSpPr>
        <p:spPr>
          <a:xfrm>
            <a:off x="0" y="4845650"/>
            <a:ext cx="4678200" cy="8775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200"/>
              <a:buFont typeface="Cambria"/>
              <a:buNone/>
            </a:pP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Monthly Statement</a:t>
            </a:r>
            <a:b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N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o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e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m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e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r>
              <a:rPr b="1" sz="3200" i="0" lang="en-US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endParaRPr altLang="en-US" lang="zh-CN"/>
          </a:p>
        </p:txBody>
      </p:sp>
      <p:sp>
        <p:nvSpPr>
          <p:cNvPr id="1048587" name="Google Shape;85;p13"/>
          <p:cNvSpPr txBox="1"/>
          <p:nvPr/>
        </p:nvSpPr>
        <p:spPr>
          <a:xfrm>
            <a:off x="252412" y="5722937"/>
            <a:ext cx="3960900" cy="5031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Cambria"/>
              <a:buNone/>
            </a:pPr>
            <a:r>
              <a:rPr b="1" cap="none" sz="1800" i="0" lang="en-US" strike="noStrike" u="none">
                <a:solidFill>
                  <a:srgbClr val="003366"/>
                </a:solidFill>
                <a:latin typeface="Cambria"/>
                <a:ea typeface="Cambria"/>
                <a:cs typeface="Cambria"/>
                <a:sym typeface="Cambria"/>
              </a:rPr>
              <a:t>Blue Unit II</a:t>
            </a:r>
            <a:endParaRPr b="0" cap="none" sz="1400" i="0" strike="noStrike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Google Shape;138;p22"/>
          <p:cNvSpPr txBox="1"/>
          <p:nvPr>
            <p:ph type="body" idx="1"/>
          </p:nvPr>
        </p:nvSpPr>
        <p:spPr>
          <a:xfrm>
            <a:off x="395287" y="2636837"/>
            <a:ext cx="8229600" cy="17574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mbria"/>
              <a:buNone/>
            </a:pPr>
            <a:r>
              <a:rPr b="0" cap="none" sz="3200" i="0" lang="en-US" strike="noStrike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Death: </a:t>
            </a: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Nil</a:t>
            </a:r>
          </a:p>
          <a:p>
            <a:pPr algn="ctr" indent="0" lvl="0" marL="0" marR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mbria"/>
              <a:buNone/>
            </a:pPr>
            <a:r>
              <a:rPr b="0" cap="none" sz="3200" i="0" lang="en-US" strike="noStrike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Complications till discharge: Nil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Google Shape;143;p23"/>
          <p:cNvSpPr txBox="1"/>
          <p:nvPr>
            <p:ph type="body" idx="1"/>
          </p:nvPr>
        </p:nvSpPr>
        <p:spPr>
          <a:xfrm>
            <a:off x="395287" y="2997200"/>
            <a:ext cx="8229600" cy="14685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"/>
              <a:buNone/>
            </a:pPr>
            <a:r>
              <a:rPr b="0" cap="none" sz="6000" i="0" lang="en-US" strike="noStrike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Google Shape;90;p14"/>
          <p:cNvSpPr txBox="1"/>
          <p:nvPr>
            <p:ph type="title"/>
          </p:nvPr>
        </p:nvSpPr>
        <p:spPr>
          <a:xfrm>
            <a:off x="468312" y="44450"/>
            <a:ext cx="8229600" cy="981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COT</a:t>
            </a:r>
          </a:p>
        </p:txBody>
      </p:sp>
      <p:sp>
        <p:nvSpPr>
          <p:cNvPr id="1048596" name="Google Shape;91;p14"/>
          <p:cNvSpPr txBox="1"/>
          <p:nvPr>
            <p:ph type="body" idx="1"/>
          </p:nvPr>
        </p:nvSpPr>
        <p:spPr>
          <a:xfrm>
            <a:off x="468312" y="2852737"/>
            <a:ext cx="8229600" cy="20781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mbria"/>
              <a:buNone/>
            </a:pPr>
            <a:r>
              <a:rPr b="0" sz="3200" i="0" lang="en-US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Total Working Days: 0</a:t>
            </a:r>
            <a:r>
              <a:rPr b="0" sz="3200" i="0" lang="en-US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9</a:t>
            </a:r>
            <a:endParaRPr altLang="en-US" lang="zh-CN"/>
          </a:p>
          <a:p>
            <a:pPr algn="ctr" indent="0" lvl="0" marL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mbria"/>
              <a:buNone/>
            </a:pPr>
            <a:r>
              <a:rPr b="0" sz="3200" i="0" lang="en-US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Total Patient Operated: </a:t>
            </a:r>
            <a:r>
              <a:rPr b="0" sz="3200" i="0" lang="en-US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8</a:t>
            </a:r>
            <a:r>
              <a:rPr b="0" sz="3200" i="0" lang="en-US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7</a:t>
            </a:r>
            <a:endParaRPr altLang="en-US" 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Google Shape;96;p15"/>
          <p:cNvSpPr txBox="1"/>
          <p:nvPr>
            <p:ph type="title"/>
          </p:nvPr>
        </p:nvSpPr>
        <p:spPr>
          <a:xfrm>
            <a:off x="468312" y="115887"/>
            <a:ext cx="8229600" cy="9222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COT</a:t>
            </a:r>
          </a:p>
        </p:txBody>
      </p:sp>
      <p:graphicFrame>
        <p:nvGraphicFramePr>
          <p:cNvPr id="4194304" name="Google Shape;97;p15"/>
          <p:cNvGraphicFramePr>
            <a:graphicFrameLocks/>
          </p:cNvGraphicFramePr>
          <p:nvPr/>
        </p:nvGraphicFramePr>
        <p:xfrm>
          <a:off x="500062" y="2100262"/>
          <a:ext cx="8229600" cy="4432275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4114800"/>
                <a:gridCol w="4114800"/>
              </a:tblGrid>
              <a:tr h="701675"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Upper Limb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318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Shaft of Humerus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N. DCP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318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Distal Humerus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DHLP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318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31800">
                <a:tc>
                  <a:txBody>
                    <a:bodyPr/>
                    <a:p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M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g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g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#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l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tion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/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F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w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h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.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lang="en-US">
                          <a:solidFill>
                            <a:srgbClr val="FFFFFF"/>
                          </a:solidFill>
                        </a:rPr>
                        <a:t>P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.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#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&amp;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na</a:t>
                      </a:r>
                      <a:endParaRPr b="1" cap="none" sz="1600" i="0" strike="noStrike" u="none">
                        <a:solidFill>
                          <a:srgbClr val="FFFFFF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algn="l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cap="none" sz="1600" i="0" strike="noStrike" u="none">
                        <a:solidFill>
                          <a:srgbClr val="FFFFFF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S. DCP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p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M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l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d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y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l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#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/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b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y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Cannulated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l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l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u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s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w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s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Google Shape;102;p16"/>
          <p:cNvSpPr txBox="1"/>
          <p:nvPr>
            <p:ph type="title"/>
          </p:nvPr>
        </p:nvSpPr>
        <p:spPr>
          <a:xfrm>
            <a:off x="395287" y="-7937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COT</a:t>
            </a:r>
          </a:p>
        </p:txBody>
      </p:sp>
      <p:graphicFrame>
        <p:nvGraphicFramePr>
          <p:cNvPr id="4194305" name="Google Shape;103;p16"/>
          <p:cNvGraphicFramePr>
            <a:graphicFrameLocks/>
          </p:cNvGraphicFramePr>
          <p:nvPr/>
        </p:nvGraphicFramePr>
        <p:xfrm>
          <a:off x="395287" y="17732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4114800"/>
                <a:gridCol w="4114800"/>
              </a:tblGrid>
              <a:tr h="471475"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Lower Limb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20675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F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u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n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c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k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f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f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m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u</a:t>
                      </a:r>
                      <a:r>
                        <a:rPr b="1" cap="none" sz="1400" lang="en-US" strike="noStrike" u="none">
                          <a:solidFill>
                            <a:srgbClr val="FFFFFF"/>
                          </a:solidFill>
                        </a:rPr>
                        <a:t>r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Hemiarthroplasty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Proximal Femoral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DHS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Sub trochanter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PF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20675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Shaft of Femur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MIL Nail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.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Patella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MTBW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Proximal Tibia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)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z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Shaft of Tibial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5-IMIL Nail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20675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Ankle Fracture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&amp;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z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9100">
                <a:tc>
                  <a:txBody>
                    <a:bodyPr/>
                    <a:p>
                      <a:pPr algn="l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Google Shape;108;p17"/>
          <p:cNvSpPr txBox="1"/>
          <p:nvPr>
            <p:ph type="title"/>
          </p:nvPr>
        </p:nvSpPr>
        <p:spPr>
          <a:xfrm>
            <a:off x="468312" y="-34925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COT</a:t>
            </a:r>
          </a:p>
        </p:txBody>
      </p:sp>
      <p:graphicFrame>
        <p:nvGraphicFramePr>
          <p:cNvPr id="4194306" name="Google Shape;109;p17"/>
          <p:cNvGraphicFramePr>
            <a:graphicFrameLocks/>
          </p:cNvGraphicFramePr>
          <p:nvPr/>
        </p:nvGraphicFramePr>
        <p:xfrm>
          <a:off x="735063" y="1869634"/>
          <a:ext cx="6772200" cy="4705275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3386100"/>
                <a:gridCol w="3386100"/>
              </a:tblGrid>
              <a:tr h="503225"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Others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mbria"/>
                        <a:buNone/>
                      </a:pP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1" cap="none" sz="18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48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Spine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#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/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cation</a:t>
                      </a: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Fixation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(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,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cal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) 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48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Acetabulum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 ORIF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Recon plate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Ilizarov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-Nonunion</a:t>
                      </a:r>
                      <a:endParaRPr cap="none" sz="1400" strike="noStrike" u="none"/>
                    </a:p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Op.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#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T-F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32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Fenestration / Laminectomy &amp; discectomy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PLID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48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</a:t>
                      </a: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</a:t>
                      </a: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1- 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b="0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Tumor 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&amp;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</a:t>
                      </a:r>
                      <a:r>
                        <a:rPr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y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0375">
                <a:tc>
                  <a:txBody>
                    <a:bodyPr/>
                    <a:p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V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N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/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b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y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H</a:t>
                      </a:r>
                      <a:r>
                        <a:rPr altLang="en-US" b="1" lang="en-US">
                          <a:solidFill>
                            <a:srgbClr val="FFFFFF"/>
                          </a:solidFill>
                        </a:rPr>
                        <a:t>R</a:t>
                      </a:r>
                      <a:endParaRPr altLang="en-US" lang="en-GB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Google Shape;114;p18"/>
          <p:cNvSpPr txBox="1"/>
          <p:nvPr>
            <p:ph type="title"/>
          </p:nvPr>
        </p:nvSpPr>
        <p:spPr>
          <a:xfrm>
            <a:off x="395287" y="0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DOT</a:t>
            </a:r>
          </a:p>
        </p:txBody>
      </p:sp>
      <p:graphicFrame>
        <p:nvGraphicFramePr>
          <p:cNvPr id="4194307" name="Google Shape;115;p18"/>
          <p:cNvGraphicFramePr>
            <a:graphicFrameLocks/>
          </p:cNvGraphicFramePr>
          <p:nvPr/>
        </p:nvGraphicFramePr>
        <p:xfrm>
          <a:off x="1547812" y="256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2935275"/>
                <a:gridCol w="2935275"/>
              </a:tblGrid>
              <a:tr h="9366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Working Days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350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Case Operated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Google Shape;120;p19"/>
          <p:cNvSpPr txBox="1"/>
          <p:nvPr>
            <p:ph type="title"/>
          </p:nvPr>
        </p:nvSpPr>
        <p:spPr>
          <a:xfrm>
            <a:off x="395287" y="3175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Emergency</a:t>
            </a:r>
          </a:p>
        </p:txBody>
      </p:sp>
      <p:graphicFrame>
        <p:nvGraphicFramePr>
          <p:cNvPr id="4194308" name="Google Shape;121;p19"/>
          <p:cNvGraphicFramePr>
            <a:graphicFrameLocks/>
          </p:cNvGraphicFramePr>
          <p:nvPr/>
        </p:nvGraphicFramePr>
        <p:xfrm>
          <a:off x="1476375" y="24209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2951150"/>
                <a:gridCol w="2952750"/>
              </a:tblGrid>
              <a:tr h="7445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Working days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295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patients at emergency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45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patients admitted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Google Shape;126;p20"/>
          <p:cNvSpPr txBox="1"/>
          <p:nvPr>
            <p:ph type="title"/>
          </p:nvPr>
        </p:nvSpPr>
        <p:spPr>
          <a:xfrm>
            <a:off x="395287" y="0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EOT</a:t>
            </a:r>
          </a:p>
        </p:txBody>
      </p:sp>
      <p:graphicFrame>
        <p:nvGraphicFramePr>
          <p:cNvPr id="4194309" name="Google Shape;127;p20"/>
          <p:cNvGraphicFramePr>
            <a:graphicFrameLocks/>
          </p:cNvGraphicFramePr>
          <p:nvPr/>
        </p:nvGraphicFramePr>
        <p:xfrm>
          <a:off x="1692275" y="24209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2951150"/>
                <a:gridCol w="2952750"/>
              </a:tblGrid>
              <a:tr h="744525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Working days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295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patients at EOT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Google Shape;132;p21"/>
          <p:cNvSpPr txBox="1"/>
          <p:nvPr>
            <p:ph type="title"/>
          </p:nvPr>
        </p:nvSpPr>
        <p:spPr>
          <a:xfrm>
            <a:off x="395287" y="3175"/>
            <a:ext cx="8229600" cy="11430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0" sz="4400" i="0" lang="en-US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Statement of OPD</a:t>
            </a:r>
          </a:p>
        </p:txBody>
      </p:sp>
      <p:graphicFrame>
        <p:nvGraphicFramePr>
          <p:cNvPr id="4194310" name="Google Shape;133;p21"/>
          <p:cNvGraphicFramePr>
            <a:graphicFrameLocks/>
          </p:cNvGraphicFramePr>
          <p:nvPr/>
        </p:nvGraphicFramePr>
        <p:xfrm>
          <a:off x="1547812" y="19891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{A690991C-9B6D-4F62-96D3-A135839191D2}</a:tableStyleId>
              </a:tblPr>
              <a:tblGrid>
                <a:gridCol w="2935275"/>
                <a:gridCol w="2935275"/>
              </a:tblGrid>
              <a:tr h="53340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working days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180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Patients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</a:t>
                      </a: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340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New Patients Attended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180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Old Patients Attended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1" cap="none" sz="160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33400">
                <a:tc>
                  <a:txBody>
                    <a:bodyPr/>
                    <a:p>
                      <a:pPr algn="just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rgbClr val="FFFFFF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Total Patients Admitted 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p>
                      <a:pPr algn="ctr"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mbria"/>
                        <a:buNone/>
                      </a:pP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  <a:r>
                        <a:rPr b="1" cap="none" sz="1600" i="0" lang="en-US" strike="noStrike" u="non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0</a:t>
                      </a:r>
                      <a:endParaRPr cap="none" sz="1400" strike="noStrike" u="none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SM-A325F</dc:creator>
  <dcterms:created xsi:type="dcterms:W3CDTF">2023-04-25T14:27:27Z</dcterms:created>
  <dcterms:modified xsi:type="dcterms:W3CDTF">2023-11-30T16:46:22Z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d8775247adc048be9b1ae157ad71f961</vt:lpwstr>
  </property>
</Properties>
</file>